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notesMasterIdLst>
    <p:notesMasterId r:id="rId30"/>
  </p:notesMasterIdLst>
  <p:sldIdLst>
    <p:sldId id="336" r:id="rId5"/>
    <p:sldId id="337" r:id="rId6"/>
    <p:sldId id="338" r:id="rId7"/>
    <p:sldId id="365" r:id="rId8"/>
    <p:sldId id="339" r:id="rId9"/>
    <p:sldId id="340" r:id="rId10"/>
    <p:sldId id="259" r:id="rId11"/>
    <p:sldId id="260" r:id="rId12"/>
    <p:sldId id="261" r:id="rId13"/>
    <p:sldId id="262" r:id="rId14"/>
    <p:sldId id="346" r:id="rId15"/>
    <p:sldId id="348" r:id="rId16"/>
    <p:sldId id="347" r:id="rId17"/>
    <p:sldId id="349" r:id="rId18"/>
    <p:sldId id="343" r:id="rId19"/>
    <p:sldId id="344" r:id="rId20"/>
    <p:sldId id="342" r:id="rId21"/>
    <p:sldId id="368" r:id="rId22"/>
    <p:sldId id="367" r:id="rId23"/>
    <p:sldId id="366" r:id="rId24"/>
    <p:sldId id="369" r:id="rId25"/>
    <p:sldId id="370" r:id="rId26"/>
    <p:sldId id="372" r:id="rId27"/>
    <p:sldId id="371" r:id="rId28"/>
    <p:sldId id="268" r:id="rId29"/>
  </p:sldIdLst>
  <p:sldSz cx="12192000" cy="6858000"/>
  <p:notesSz cx="6858000" cy="9144000"/>
  <p:embeddedFontLst>
    <p:embeddedFont>
      <p:font typeface="Aptos Narrow" panose="020B0004020202020204" pitchFamily="34" charset="0"/>
      <p:regular r:id="rId31"/>
      <p:bold r:id="rId32"/>
      <p:italic r:id="rId33"/>
      <p:boldItalic r:id="rId34"/>
    </p:embeddedFont>
    <p:embeddedFont>
      <p:font typeface="Cambria Math" panose="02040503050406030204" pitchFamily="18" charset="0"/>
      <p:regular r:id="rId35"/>
    </p:embeddedFont>
    <p:embeddedFont>
      <p:font typeface="Courier" panose="02070309020205020404" pitchFamily="49" charset="0"/>
      <p:regular r:id="rId36"/>
      <p:bold r:id="rId37"/>
      <p:italic r:id="rId38"/>
      <p:boldItalic r:id="rId39"/>
    </p:embeddedFont>
    <p:embeddedFont>
      <p:font typeface="Inter" panose="02000503000000020004" pitchFamily="2" charset="0"/>
      <p:regular r:id="rId40"/>
      <p:bold r:id="rId41"/>
      <p:italic r:id="rId42"/>
      <p:boldItalic r:id="rId43"/>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94D5124B-5FB6-4025-9EB6-AA7ADE473FEF}">
          <p14:sldIdLst>
            <p14:sldId id="336"/>
            <p14:sldId id="337"/>
            <p14:sldId id="338"/>
            <p14:sldId id="365"/>
            <p14:sldId id="339"/>
            <p14:sldId id="340"/>
            <p14:sldId id="259"/>
            <p14:sldId id="260"/>
            <p14:sldId id="261"/>
            <p14:sldId id="262"/>
            <p14:sldId id="346"/>
            <p14:sldId id="348"/>
            <p14:sldId id="347"/>
            <p14:sldId id="349"/>
            <p14:sldId id="343"/>
            <p14:sldId id="344"/>
            <p14:sldId id="342"/>
            <p14:sldId id="368"/>
            <p14:sldId id="367"/>
            <p14:sldId id="366"/>
            <p14:sldId id="369"/>
            <p14:sldId id="370"/>
            <p14:sldId id="372"/>
            <p14:sldId id="371"/>
            <p14:sldId id="268"/>
          </p14:sldIdLst>
        </p14:section>
        <p14:section name="Branding" id="{751EC0CB-24A8-4B36-91B5-CE979B8FA69A}">
          <p14:sldIdLst/>
        </p14:section>
      </p14:sectionLst>
    </p:ext>
    <p:ext uri="{EFAFB233-063F-42B5-8137-9DF3F51BA10A}">
      <p15:sldGuideLst xmlns:p15="http://schemas.microsoft.com/office/powerpoint/2012/main">
        <p15:guide id="2" orient="horz" pos="2137" userDrawn="1">
          <p15:clr>
            <a:srgbClr val="A4A3A4"/>
          </p15:clr>
        </p15:guide>
        <p15:guide id="3" pos="381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a:srgbClr val="FC6600"/>
    <a:srgbClr val="FF007D"/>
    <a:srgbClr val="FF2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150" autoAdjust="0"/>
    <p:restoredTop sz="82444" autoAdjust="0"/>
  </p:normalViewPr>
  <p:slideViewPr>
    <p:cSldViewPr snapToGrid="0" showGuides="1">
      <p:cViewPr varScale="1">
        <p:scale>
          <a:sx n="96" d="100"/>
          <a:sy n="96" d="100"/>
        </p:scale>
        <p:origin x="496" y="176"/>
      </p:cViewPr>
      <p:guideLst>
        <p:guide orient="horz" pos="2137"/>
        <p:guide pos="3817"/>
      </p:guideLst>
    </p:cSldViewPr>
  </p:slideViewPr>
  <p:outlineViewPr>
    <p:cViewPr>
      <p:scale>
        <a:sx n="33" d="100"/>
        <a:sy n="33" d="100"/>
      </p:scale>
      <p:origin x="0" y="-38280"/>
    </p:cViewPr>
  </p:outlineViewPr>
  <p:notesTextViewPr>
    <p:cViewPr>
      <p:scale>
        <a:sx n="1" d="1"/>
        <a:sy n="1" d="1"/>
      </p:scale>
      <p:origin x="0" y="0"/>
    </p:cViewPr>
  </p:notesTextViewPr>
  <p:notesViewPr>
    <p:cSldViewPr snapToGrid="0">
      <p:cViewPr varScale="1">
        <p:scale>
          <a:sx n="96" d="100"/>
          <a:sy n="96" d="100"/>
        </p:scale>
        <p:origin x="2768"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9.fntdata"/><Relationship Id="rId21" Type="http://schemas.openxmlformats.org/officeDocument/2006/relationships/slide" Target="slides/slide17.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6.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fntdata"/><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Inter" panose="02000503000000020004" pitchFamily="2" charset="0"/>
              </a:defRPr>
            </a:lvl1pPr>
          </a:lstStyle>
          <a:p>
            <a:endParaRPr lang="en-US"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Inter" panose="02000503000000020004" pitchFamily="2" charset="0"/>
              </a:defRPr>
            </a:lvl1pPr>
          </a:lstStyle>
          <a:p>
            <a:fld id="{4FEE1E54-683E-4079-AFC5-3E0CD7E3C14E}" type="datetimeFigureOut">
              <a:rPr lang="en-US" smtClean="0"/>
              <a:pPr/>
              <a:t>7/28/25</a:t>
            </a:fld>
            <a:endParaRPr lang="en-US"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Inter" panose="02000503000000020004" pitchFamily="2" charset="0"/>
              </a:defRPr>
            </a:lvl1pPr>
          </a:lstStyle>
          <a:p>
            <a:endParaRPr lang="en-US"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Inter" panose="02000503000000020004" pitchFamily="2" charset="0"/>
              </a:defRPr>
            </a:lvl1pPr>
          </a:lstStyle>
          <a:p>
            <a:fld id="{A0448739-9216-4F0D-8F03-4638EB34EACB}" type="slidenum">
              <a:rPr lang="en-US" smtClean="0"/>
              <a:pPr/>
              <a:t>‹#›</a:t>
            </a:fld>
            <a:endParaRPr lang="en-US" dirty="0"/>
          </a:p>
        </p:txBody>
      </p:sp>
    </p:spTree>
    <p:extLst>
      <p:ext uri="{BB962C8B-B14F-4D97-AF65-F5344CB8AC3E}">
        <p14:creationId xmlns:p14="http://schemas.microsoft.com/office/powerpoint/2010/main" val="41712922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Inter" panose="02000503000000020004" pitchFamily="2" charset="0"/>
        <a:ea typeface="+mn-ea"/>
        <a:cs typeface="+mn-cs"/>
      </a:defRPr>
    </a:lvl1pPr>
    <a:lvl2pPr marL="457200" algn="l" defTabSz="914400" rtl="0" eaLnBrk="1" latinLnBrk="0" hangingPunct="1">
      <a:defRPr sz="1200" kern="1200">
        <a:solidFill>
          <a:schemeClr val="tx1"/>
        </a:solidFill>
        <a:latin typeface="Inter" panose="02000503000000020004" pitchFamily="2" charset="0"/>
        <a:ea typeface="+mn-ea"/>
        <a:cs typeface="+mn-cs"/>
      </a:defRPr>
    </a:lvl2pPr>
    <a:lvl3pPr marL="914400" algn="l" defTabSz="914400" rtl="0" eaLnBrk="1" latinLnBrk="0" hangingPunct="1">
      <a:defRPr sz="1200" kern="1200">
        <a:solidFill>
          <a:schemeClr val="tx1"/>
        </a:solidFill>
        <a:latin typeface="Inter" panose="02000503000000020004" pitchFamily="2" charset="0"/>
        <a:ea typeface="+mn-ea"/>
        <a:cs typeface="+mn-cs"/>
      </a:defRPr>
    </a:lvl3pPr>
    <a:lvl4pPr marL="1371600" algn="l" defTabSz="914400" rtl="0" eaLnBrk="1" latinLnBrk="0" hangingPunct="1">
      <a:defRPr sz="1200" kern="1200">
        <a:solidFill>
          <a:schemeClr val="tx1"/>
        </a:solidFill>
        <a:latin typeface="Inter" panose="02000503000000020004" pitchFamily="2" charset="0"/>
        <a:ea typeface="+mn-ea"/>
        <a:cs typeface="+mn-cs"/>
      </a:defRPr>
    </a:lvl4pPr>
    <a:lvl5pPr marL="1828800" algn="l" defTabSz="914400" rtl="0" eaLnBrk="1" latinLnBrk="0" hangingPunct="1">
      <a:defRPr sz="1200" kern="1200">
        <a:solidFill>
          <a:schemeClr val="tx1"/>
        </a:solidFill>
        <a:latin typeface="Inter" panose="02000503000000020004" pitchFamily="2"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Recent paper</a:t>
            </a:r>
          </a:p>
          <a:p>
            <a:r>
              <a:rPr lang="en-CH" dirty="0"/>
              <a:t>Not discuss everything. Mostly important for the question raised and idea of future directions and projects.</a:t>
            </a:r>
          </a:p>
          <a:p>
            <a:endParaRPr lang="en-CH" dirty="0"/>
          </a:p>
        </p:txBody>
      </p:sp>
      <p:sp>
        <p:nvSpPr>
          <p:cNvPr id="4" name="Slide Number Placeholder 3"/>
          <p:cNvSpPr>
            <a:spLocks noGrp="1"/>
          </p:cNvSpPr>
          <p:nvPr>
            <p:ph type="sldNum" sz="quarter" idx="5"/>
          </p:nvPr>
        </p:nvSpPr>
        <p:spPr/>
        <p:txBody>
          <a:bodyPr/>
          <a:lstStyle/>
          <a:p>
            <a:fld id="{A0448739-9216-4F0D-8F03-4638EB34EACB}" type="slidenum">
              <a:rPr lang="en-US" smtClean="0"/>
              <a:pPr/>
              <a:t>1</a:t>
            </a:fld>
            <a:endParaRPr lang="en-US" dirty="0"/>
          </a:p>
        </p:txBody>
      </p:sp>
    </p:spTree>
    <p:extLst>
      <p:ext uri="{BB962C8B-B14F-4D97-AF65-F5344CB8AC3E}">
        <p14:creationId xmlns:p14="http://schemas.microsoft.com/office/powerpoint/2010/main" val="16860410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Why this difference?  </a:t>
            </a:r>
          </a:p>
        </p:txBody>
      </p:sp>
      <p:sp>
        <p:nvSpPr>
          <p:cNvPr id="4" name="Slide Number Placeholder 3"/>
          <p:cNvSpPr>
            <a:spLocks noGrp="1"/>
          </p:cNvSpPr>
          <p:nvPr>
            <p:ph type="sldNum" sz="quarter" idx="5"/>
          </p:nvPr>
        </p:nvSpPr>
        <p:spPr/>
        <p:txBody>
          <a:bodyPr/>
          <a:lstStyle/>
          <a:p>
            <a:fld id="{A0448739-9216-4F0D-8F03-4638EB34EACB}" type="slidenum">
              <a:rPr lang="en-US" smtClean="0"/>
              <a:pPr/>
              <a:t>20</a:t>
            </a:fld>
            <a:endParaRPr lang="en-US" dirty="0"/>
          </a:p>
        </p:txBody>
      </p:sp>
    </p:spTree>
    <p:extLst>
      <p:ext uri="{BB962C8B-B14F-4D97-AF65-F5344CB8AC3E}">
        <p14:creationId xmlns:p14="http://schemas.microsoft.com/office/powerpoint/2010/main" val="3818922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2FC2C-9DF0-5AF8-C9A4-7235F25A92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EB47661-00EC-4294-0506-94084B0AC7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34BC86-A08E-8755-FA09-F344E03A7D4C}"/>
              </a:ext>
            </a:extLst>
          </p:cNvPr>
          <p:cNvSpPr>
            <a:spLocks noGrp="1"/>
          </p:cNvSpPr>
          <p:nvPr>
            <p:ph type="body" idx="1"/>
          </p:nvPr>
        </p:nvSpPr>
        <p:spPr/>
        <p:txBody>
          <a:bodyPr/>
          <a:lstStyle/>
          <a:p>
            <a:endParaRPr lang="en-CH" dirty="0"/>
          </a:p>
        </p:txBody>
      </p:sp>
      <p:sp>
        <p:nvSpPr>
          <p:cNvPr id="4" name="Slide Number Placeholder 3">
            <a:extLst>
              <a:ext uri="{FF2B5EF4-FFF2-40B4-BE49-F238E27FC236}">
                <a16:creationId xmlns:a16="http://schemas.microsoft.com/office/drawing/2014/main" id="{D4B42EC4-E4F6-FA94-A8A1-C11208751924}"/>
              </a:ext>
            </a:extLst>
          </p:cNvPr>
          <p:cNvSpPr>
            <a:spLocks noGrp="1"/>
          </p:cNvSpPr>
          <p:nvPr>
            <p:ph type="sldNum" sz="quarter" idx="5"/>
          </p:nvPr>
        </p:nvSpPr>
        <p:spPr/>
        <p:txBody>
          <a:bodyPr/>
          <a:lstStyle/>
          <a:p>
            <a:fld id="{A0448739-9216-4F0D-8F03-4638EB34EACB}" type="slidenum">
              <a:rPr lang="en-US" smtClean="0"/>
              <a:pPr/>
              <a:t>21</a:t>
            </a:fld>
            <a:endParaRPr lang="en-US" dirty="0"/>
          </a:p>
        </p:txBody>
      </p:sp>
    </p:spTree>
    <p:extLst>
      <p:ext uri="{BB962C8B-B14F-4D97-AF65-F5344CB8AC3E}">
        <p14:creationId xmlns:p14="http://schemas.microsoft.com/office/powerpoint/2010/main" val="6229857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A0448739-9216-4F0D-8F03-4638EB34EACB}" type="slidenum">
              <a:rPr lang="en-US" smtClean="0"/>
              <a:pPr/>
              <a:t>22</a:t>
            </a:fld>
            <a:endParaRPr lang="en-US" dirty="0"/>
          </a:p>
        </p:txBody>
      </p:sp>
    </p:spTree>
    <p:extLst>
      <p:ext uri="{BB962C8B-B14F-4D97-AF65-F5344CB8AC3E}">
        <p14:creationId xmlns:p14="http://schemas.microsoft.com/office/powerpoint/2010/main" val="18939198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If Control, and also Syn from the qeustionnaire, the Area consistency would lead to ~10 % more false positives than intersections.</a:t>
            </a:r>
          </a:p>
          <a:p>
            <a:r>
              <a:rPr lang="en-CH" dirty="0"/>
              <a:t>If group synesthetes confirmed by the questionnaire, the area will lead to ~8% more false negatives.</a:t>
            </a:r>
          </a:p>
          <a:p>
            <a:endParaRPr lang="en-CH" dirty="0"/>
          </a:p>
          <a:p>
            <a:r>
              <a:rPr lang="en-CH" dirty="0"/>
              <a:t>Note: took the Ward questionnaire threshold.</a:t>
            </a:r>
          </a:p>
          <a:p>
            <a:r>
              <a:rPr lang="en-CH" dirty="0"/>
              <a:t>Note 2: took also the consistency recalculated threshold (based on ROC). </a:t>
            </a:r>
          </a:p>
        </p:txBody>
      </p:sp>
      <p:sp>
        <p:nvSpPr>
          <p:cNvPr id="4" name="Slide Number Placeholder 3"/>
          <p:cNvSpPr>
            <a:spLocks noGrp="1"/>
          </p:cNvSpPr>
          <p:nvPr>
            <p:ph type="sldNum" sz="quarter" idx="5"/>
          </p:nvPr>
        </p:nvSpPr>
        <p:spPr/>
        <p:txBody>
          <a:bodyPr/>
          <a:lstStyle/>
          <a:p>
            <a:fld id="{A0448739-9216-4F0D-8F03-4638EB34EACB}" type="slidenum">
              <a:rPr lang="en-US" smtClean="0"/>
              <a:pPr/>
              <a:t>23</a:t>
            </a:fld>
            <a:endParaRPr lang="en-US" dirty="0"/>
          </a:p>
        </p:txBody>
      </p:sp>
    </p:spTree>
    <p:extLst>
      <p:ext uri="{BB962C8B-B14F-4D97-AF65-F5344CB8AC3E}">
        <p14:creationId xmlns:p14="http://schemas.microsoft.com/office/powerpoint/2010/main" val="31895313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A0448739-9216-4F0D-8F03-4638EB34EACB}" type="slidenum">
              <a:rPr lang="en-US" smtClean="0"/>
              <a:pPr/>
              <a:t>25</a:t>
            </a:fld>
            <a:endParaRPr lang="en-US" dirty="0"/>
          </a:p>
        </p:txBody>
      </p:sp>
    </p:spTree>
    <p:extLst>
      <p:ext uri="{BB962C8B-B14F-4D97-AF65-F5344CB8AC3E}">
        <p14:creationId xmlns:p14="http://schemas.microsoft.com/office/powerpoint/2010/main" val="17289433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Distributions should differ in median, not overlap.</a:t>
            </a:r>
          </a:p>
        </p:txBody>
      </p:sp>
      <p:sp>
        <p:nvSpPr>
          <p:cNvPr id="4" name="Slide Number Placeholder 3"/>
          <p:cNvSpPr>
            <a:spLocks noGrp="1"/>
          </p:cNvSpPr>
          <p:nvPr>
            <p:ph type="sldNum" sz="quarter" idx="5"/>
          </p:nvPr>
        </p:nvSpPr>
        <p:spPr/>
        <p:txBody>
          <a:bodyPr/>
          <a:lstStyle/>
          <a:p>
            <a:fld id="{A0448739-9216-4F0D-8F03-4638EB34EACB}" type="slidenum">
              <a:rPr lang="en-US" smtClean="0"/>
              <a:pPr/>
              <a:t>5</a:t>
            </a:fld>
            <a:endParaRPr lang="en-US" dirty="0"/>
          </a:p>
        </p:txBody>
      </p:sp>
    </p:spTree>
    <p:extLst>
      <p:ext uri="{BB962C8B-B14F-4D97-AF65-F5344CB8AC3E}">
        <p14:creationId xmlns:p14="http://schemas.microsoft.com/office/powerpoint/2010/main" val="685747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A0448739-9216-4F0D-8F03-4638EB34EACB}" type="slidenum">
              <a:rPr lang="en-US" smtClean="0"/>
              <a:pPr/>
              <a:t>6</a:t>
            </a:fld>
            <a:endParaRPr lang="en-US" dirty="0"/>
          </a:p>
        </p:txBody>
      </p:sp>
    </p:spTree>
    <p:extLst>
      <p:ext uri="{BB962C8B-B14F-4D97-AF65-F5344CB8AC3E}">
        <p14:creationId xmlns:p14="http://schemas.microsoft.com/office/powerpoint/2010/main" val="2428308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If liberal could sum instead of average the line intersections (so number = 0). </a:t>
            </a:r>
          </a:p>
        </p:txBody>
      </p:sp>
      <p:sp>
        <p:nvSpPr>
          <p:cNvPr id="4" name="Slide Number Placeholder 3"/>
          <p:cNvSpPr>
            <a:spLocks noGrp="1"/>
          </p:cNvSpPr>
          <p:nvPr>
            <p:ph type="sldNum" sz="quarter" idx="5"/>
          </p:nvPr>
        </p:nvSpPr>
        <p:spPr/>
        <p:txBody>
          <a:bodyPr/>
          <a:lstStyle/>
          <a:p>
            <a:fld id="{A0448739-9216-4F0D-8F03-4638EB34EACB}" type="slidenum">
              <a:rPr lang="en-US" smtClean="0"/>
              <a:pPr/>
              <a:t>13</a:t>
            </a:fld>
            <a:endParaRPr lang="en-US" dirty="0"/>
          </a:p>
        </p:txBody>
      </p:sp>
    </p:spTree>
    <p:extLst>
      <p:ext uri="{BB962C8B-B14F-4D97-AF65-F5344CB8AC3E}">
        <p14:creationId xmlns:p14="http://schemas.microsoft.com/office/powerpoint/2010/main" val="3226426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A0448739-9216-4F0D-8F03-4638EB34EACB}" type="slidenum">
              <a:rPr lang="en-US" smtClean="0"/>
              <a:pPr/>
              <a:t>15</a:t>
            </a:fld>
            <a:endParaRPr lang="en-US" dirty="0"/>
          </a:p>
        </p:txBody>
      </p:sp>
    </p:spTree>
    <p:extLst>
      <p:ext uri="{BB962C8B-B14F-4D97-AF65-F5344CB8AC3E}">
        <p14:creationId xmlns:p14="http://schemas.microsoft.com/office/powerpoint/2010/main" val="1469280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A0448739-9216-4F0D-8F03-4638EB34EACB}" type="slidenum">
              <a:rPr lang="en-US" smtClean="0"/>
              <a:pPr/>
              <a:t>16</a:t>
            </a:fld>
            <a:endParaRPr lang="en-US" dirty="0"/>
          </a:p>
        </p:txBody>
      </p:sp>
    </p:spTree>
    <p:extLst>
      <p:ext uri="{BB962C8B-B14F-4D97-AF65-F5344CB8AC3E}">
        <p14:creationId xmlns:p14="http://schemas.microsoft.com/office/powerpoint/2010/main" val="29163920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A0448739-9216-4F0D-8F03-4638EB34EACB}" type="slidenum">
              <a:rPr lang="en-US" smtClean="0"/>
              <a:pPr/>
              <a:t>17</a:t>
            </a:fld>
            <a:endParaRPr lang="en-US" dirty="0"/>
          </a:p>
        </p:txBody>
      </p:sp>
    </p:spTree>
    <p:extLst>
      <p:ext uri="{BB962C8B-B14F-4D97-AF65-F5344CB8AC3E}">
        <p14:creationId xmlns:p14="http://schemas.microsoft.com/office/powerpoint/2010/main" val="19068249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3B0CBA-47F9-74A9-9578-5D335C2532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098BA3-AF97-9B3F-8E76-703AA5A651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89DECA5-CAB3-CDA2-3982-993FF6E6D506}"/>
              </a:ext>
            </a:extLst>
          </p:cNvPr>
          <p:cNvSpPr>
            <a:spLocks noGrp="1"/>
          </p:cNvSpPr>
          <p:nvPr>
            <p:ph type="body" idx="1"/>
          </p:nvPr>
        </p:nvSpPr>
        <p:spPr/>
        <p:txBody>
          <a:bodyPr/>
          <a:lstStyle/>
          <a:p>
            <a:endParaRPr lang="en-CH" dirty="0"/>
          </a:p>
        </p:txBody>
      </p:sp>
      <p:sp>
        <p:nvSpPr>
          <p:cNvPr id="4" name="Slide Number Placeholder 3">
            <a:extLst>
              <a:ext uri="{FF2B5EF4-FFF2-40B4-BE49-F238E27FC236}">
                <a16:creationId xmlns:a16="http://schemas.microsoft.com/office/drawing/2014/main" id="{076B3E8D-36A1-232C-BBA1-AA1F60025020}"/>
              </a:ext>
            </a:extLst>
          </p:cNvPr>
          <p:cNvSpPr>
            <a:spLocks noGrp="1"/>
          </p:cNvSpPr>
          <p:nvPr>
            <p:ph type="sldNum" sz="quarter" idx="5"/>
          </p:nvPr>
        </p:nvSpPr>
        <p:spPr/>
        <p:txBody>
          <a:bodyPr/>
          <a:lstStyle/>
          <a:p>
            <a:fld id="{A0448739-9216-4F0D-8F03-4638EB34EACB}" type="slidenum">
              <a:rPr lang="en-US" smtClean="0"/>
              <a:pPr/>
              <a:t>18</a:t>
            </a:fld>
            <a:endParaRPr lang="en-US" dirty="0"/>
          </a:p>
        </p:txBody>
      </p:sp>
    </p:spTree>
    <p:extLst>
      <p:ext uri="{BB962C8B-B14F-4D97-AF65-F5344CB8AC3E}">
        <p14:creationId xmlns:p14="http://schemas.microsoft.com/office/powerpoint/2010/main" val="17455149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Why those differences? </a:t>
            </a:r>
          </a:p>
          <a:p>
            <a:r>
              <a:rPr lang="en-CH" dirty="0"/>
              <a:t>Sampling: </a:t>
            </a:r>
          </a:p>
          <a:p>
            <a:r>
              <a:rPr lang="en-CH" dirty="0"/>
              <a:t>NR:</a:t>
            </a:r>
          </a:p>
          <a:p>
            <a:r>
              <a:rPr lang="en-CH" dirty="0"/>
              <a:t>“</a:t>
            </a:r>
            <a:r>
              <a:rPr lang="en-GB" dirty="0"/>
              <a:t>The potential synesthetes were </a:t>
            </a:r>
            <a:r>
              <a:rPr lang="en-GB" dirty="0" err="1"/>
              <a:t>selfselected</a:t>
            </a:r>
            <a:r>
              <a:rPr lang="en-GB" dirty="0"/>
              <a:t> by filling in an online questionnaire that is linked to our research group (</a:t>
            </a:r>
            <a:r>
              <a:rPr lang="en-GB" dirty="0" err="1"/>
              <a:t>www.sussex.ac.uk</a:t>
            </a:r>
            <a:r>
              <a:rPr lang="en-GB" dirty="0"/>
              <a:t>/synaesthesia).”</a:t>
            </a:r>
          </a:p>
          <a:p>
            <a:r>
              <a:rPr lang="en-CH" dirty="0"/>
              <a:t>Ward:</a:t>
            </a:r>
          </a:p>
          <a:p>
            <a:r>
              <a:rPr lang="en-GB" dirty="0"/>
              <a:t>“There were 252 self-referred sequence-space </a:t>
            </a:r>
            <a:r>
              <a:rPr lang="en-GB" dirty="0" err="1"/>
              <a:t>synaesthetes</a:t>
            </a:r>
            <a:r>
              <a:rPr lang="en-GB" dirty="0"/>
              <a:t> who completed the test (202 females, 44  males, 6 other; mean age = 37.313 years, S.D. = 13.845). These participants had contacted our research  group via our website (</a:t>
            </a:r>
            <a:r>
              <a:rPr lang="en-GB" dirty="0" err="1"/>
              <a:t>www.sussex.ac.uk</a:t>
            </a:r>
            <a:r>
              <a:rPr lang="en-GB" dirty="0"/>
              <a:t>/synaesthesia) and were subsequently invited to take the test.”</a:t>
            </a:r>
          </a:p>
        </p:txBody>
      </p:sp>
      <p:sp>
        <p:nvSpPr>
          <p:cNvPr id="4" name="Slide Number Placeholder 3"/>
          <p:cNvSpPr>
            <a:spLocks noGrp="1"/>
          </p:cNvSpPr>
          <p:nvPr>
            <p:ph type="sldNum" sz="quarter" idx="5"/>
          </p:nvPr>
        </p:nvSpPr>
        <p:spPr/>
        <p:txBody>
          <a:bodyPr/>
          <a:lstStyle/>
          <a:p>
            <a:fld id="{A0448739-9216-4F0D-8F03-4638EB34EACB}" type="slidenum">
              <a:rPr lang="en-US" smtClean="0"/>
              <a:pPr/>
              <a:t>19</a:t>
            </a:fld>
            <a:endParaRPr lang="en-US" dirty="0"/>
          </a:p>
        </p:txBody>
      </p:sp>
    </p:spTree>
    <p:extLst>
      <p:ext uri="{BB962C8B-B14F-4D97-AF65-F5344CB8AC3E}">
        <p14:creationId xmlns:p14="http://schemas.microsoft.com/office/powerpoint/2010/main" val="13262369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emf"/></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äsentations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411704B-1397-CC47-CADD-C2BAAB9456DA}"/>
              </a:ext>
            </a:extLst>
          </p:cNvPr>
          <p:cNvSpPr>
            <a:spLocks noGrp="1"/>
          </p:cNvSpPr>
          <p:nvPr>
            <p:ph type="ctrTitle" hasCustomPrompt="1"/>
          </p:nvPr>
        </p:nvSpPr>
        <p:spPr>
          <a:xfrm>
            <a:off x="1073203" y="4613272"/>
            <a:ext cx="10731445" cy="900000"/>
          </a:xfrm>
        </p:spPr>
        <p:txBody>
          <a:bodyPr anchor="b"/>
          <a:lstStyle>
            <a:lvl1pPr algn="l">
              <a:defRPr sz="6000"/>
            </a:lvl1pPr>
          </a:lstStyle>
          <a:p>
            <a:r>
              <a:rPr lang="fr-CH" dirty="0" err="1"/>
              <a:t>Titel</a:t>
            </a:r>
            <a:endParaRPr lang="en-US" dirty="0"/>
          </a:p>
        </p:txBody>
      </p:sp>
      <p:sp>
        <p:nvSpPr>
          <p:cNvPr id="3" name="Untertitel 2">
            <a:extLst>
              <a:ext uri="{FF2B5EF4-FFF2-40B4-BE49-F238E27FC236}">
                <a16:creationId xmlns:a16="http://schemas.microsoft.com/office/drawing/2014/main" id="{F7C94A78-B73A-1001-F652-E60287D12100}"/>
              </a:ext>
            </a:extLst>
          </p:cNvPr>
          <p:cNvSpPr>
            <a:spLocks noGrp="1"/>
          </p:cNvSpPr>
          <p:nvPr>
            <p:ph type="subTitle" idx="1" hasCustomPrompt="1"/>
          </p:nvPr>
        </p:nvSpPr>
        <p:spPr>
          <a:xfrm>
            <a:off x="1073204" y="5885452"/>
            <a:ext cx="7901831" cy="569182"/>
          </a:xfrm>
        </p:spPr>
        <p:txBody>
          <a:bodyPr>
            <a:normAutofit/>
          </a:bodyPr>
          <a:lstStyle>
            <a:lvl1pPr marL="0" indent="0" algn="l">
              <a:spcBef>
                <a:spcPts val="0"/>
              </a:spcBef>
              <a:buNone/>
              <a:defRPr sz="2300" b="1">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CH" dirty="0" err="1"/>
              <a:t>Untertitel</a:t>
            </a:r>
            <a:endParaRPr lang="fr-CH" dirty="0"/>
          </a:p>
          <a:p>
            <a:endParaRPr lang="en-US" dirty="0"/>
          </a:p>
        </p:txBody>
      </p:sp>
      <p:pic>
        <p:nvPicPr>
          <p:cNvPr id="8" name="Image 6" descr="Une image contenant Police, Graphique, graphisme, logo&#10;&#10;Le contenu généré par l’IA peut être incorrect.">
            <a:extLst>
              <a:ext uri="{FF2B5EF4-FFF2-40B4-BE49-F238E27FC236}">
                <a16:creationId xmlns:a16="http://schemas.microsoft.com/office/drawing/2014/main" id="{7DBC895D-838E-E199-AAE2-32E08368C958}"/>
              </a:ext>
            </a:extLst>
          </p:cNvPr>
          <p:cNvPicPr>
            <a:picLocks noChangeAspect="1"/>
          </p:cNvPicPr>
          <p:nvPr userDrawn="1"/>
        </p:nvPicPr>
        <p:blipFill>
          <a:blip r:embed="rId2"/>
          <a:stretch>
            <a:fillRect/>
          </a:stretch>
        </p:blipFill>
        <p:spPr>
          <a:xfrm>
            <a:off x="361286" y="333718"/>
            <a:ext cx="2242800" cy="813014"/>
          </a:xfrm>
          <a:prstGeom prst="rect">
            <a:avLst/>
          </a:prstGeom>
        </p:spPr>
      </p:pic>
      <p:cxnSp>
        <p:nvCxnSpPr>
          <p:cNvPr id="11" name="Gerader Verbinder 10">
            <a:extLst>
              <a:ext uri="{FF2B5EF4-FFF2-40B4-BE49-F238E27FC236}">
                <a16:creationId xmlns:a16="http://schemas.microsoft.com/office/drawing/2014/main" id="{F1BD6FAF-0F43-60F3-BFE6-5DFC1593025A}"/>
              </a:ext>
            </a:extLst>
          </p:cNvPr>
          <p:cNvCxnSpPr>
            <a:cxnSpLocks/>
          </p:cNvCxnSpPr>
          <p:nvPr userDrawn="1"/>
        </p:nvCxnSpPr>
        <p:spPr>
          <a:xfrm>
            <a:off x="1059556" y="5706374"/>
            <a:ext cx="10764000"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
        <p:nvSpPr>
          <p:cNvPr id="15" name="Textplatzhalter 14">
            <a:extLst>
              <a:ext uri="{FF2B5EF4-FFF2-40B4-BE49-F238E27FC236}">
                <a16:creationId xmlns:a16="http://schemas.microsoft.com/office/drawing/2014/main" id="{D8E6EECC-7DA1-F135-3B29-D725F38E553D}"/>
              </a:ext>
            </a:extLst>
          </p:cNvPr>
          <p:cNvSpPr>
            <a:spLocks noGrp="1"/>
          </p:cNvSpPr>
          <p:nvPr>
            <p:ph type="body" sz="quarter" idx="14" hasCustomPrompt="1"/>
          </p:nvPr>
        </p:nvSpPr>
        <p:spPr>
          <a:xfrm>
            <a:off x="9673389" y="6274594"/>
            <a:ext cx="2131260" cy="252000"/>
          </a:xfrm>
        </p:spPr>
        <p:txBody>
          <a:bodyPr/>
          <a:lstStyle>
            <a:lvl1pPr algn="r">
              <a:defRPr b="0"/>
            </a:lvl1pPr>
          </a:lstStyle>
          <a:p>
            <a:pPr lvl="0"/>
            <a:r>
              <a:rPr lang="de-DE" dirty="0"/>
              <a:t>Version 02.2025</a:t>
            </a:r>
          </a:p>
        </p:txBody>
      </p:sp>
      <p:sp>
        <p:nvSpPr>
          <p:cNvPr id="5" name="Bildplatzhalter 4">
            <a:extLst>
              <a:ext uri="{FF2B5EF4-FFF2-40B4-BE49-F238E27FC236}">
                <a16:creationId xmlns:a16="http://schemas.microsoft.com/office/drawing/2014/main" id="{A8E786F3-0B1B-32B8-379D-2023E60854FC}"/>
              </a:ext>
            </a:extLst>
          </p:cNvPr>
          <p:cNvSpPr>
            <a:spLocks noGrp="1"/>
          </p:cNvSpPr>
          <p:nvPr>
            <p:ph type="pic" sz="quarter" idx="15" hasCustomPrompt="1"/>
          </p:nvPr>
        </p:nvSpPr>
        <p:spPr>
          <a:xfrm>
            <a:off x="4083023" y="0"/>
            <a:ext cx="8115536" cy="4240595"/>
          </a:xfrm>
          <a:custGeom>
            <a:avLst/>
            <a:gdLst>
              <a:gd name="connsiteX0" fmla="*/ 0 w 8115536"/>
              <a:gd name="connsiteY0" fmla="*/ 0 h 4240595"/>
              <a:gd name="connsiteX1" fmla="*/ 8115536 w 8115536"/>
              <a:gd name="connsiteY1" fmla="*/ 0 h 4240595"/>
              <a:gd name="connsiteX2" fmla="*/ 8115536 w 8115536"/>
              <a:gd name="connsiteY2" fmla="*/ 4240595 h 4240595"/>
              <a:gd name="connsiteX3" fmla="*/ 7954317 w 8115536"/>
              <a:gd name="connsiteY3" fmla="*/ 4240595 h 4240595"/>
              <a:gd name="connsiteX4" fmla="*/ 7716141 w 8115536"/>
              <a:gd name="connsiteY4" fmla="*/ 4233828 h 4240595"/>
              <a:gd name="connsiteX5" fmla="*/ 4058738 w 8115536"/>
              <a:gd name="connsiteY5" fmla="*/ 1954100 h 4240595"/>
              <a:gd name="connsiteX6" fmla="*/ 4058738 w 8115536"/>
              <a:gd name="connsiteY6" fmla="*/ 4240595 h 4240595"/>
              <a:gd name="connsiteX7" fmla="*/ 3880654 w 8115536"/>
              <a:gd name="connsiteY7" fmla="*/ 4240595 h 4240595"/>
              <a:gd name="connsiteX8" fmla="*/ 3849123 w 8115536"/>
              <a:gd name="connsiteY8" fmla="*/ 4239698 h 4240595"/>
              <a:gd name="connsiteX9" fmla="*/ 5888 w 8115536"/>
              <a:gd name="connsiteY9" fmla="*/ 131169 h 4240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15536" h="4240595">
                <a:moveTo>
                  <a:pt x="0" y="0"/>
                </a:moveTo>
                <a:lnTo>
                  <a:pt x="8115536" y="0"/>
                </a:lnTo>
                <a:lnTo>
                  <a:pt x="8115536" y="4240595"/>
                </a:lnTo>
                <a:lnTo>
                  <a:pt x="7954317" y="4240595"/>
                </a:lnTo>
                <a:lnTo>
                  <a:pt x="7716141" y="4233828"/>
                </a:lnTo>
                <a:cubicBezTo>
                  <a:pt x="5662075" y="4116460"/>
                  <a:pt x="4058738" y="3140437"/>
                  <a:pt x="4058738" y="1954100"/>
                </a:cubicBezTo>
                <a:lnTo>
                  <a:pt x="4058738" y="4240595"/>
                </a:lnTo>
                <a:lnTo>
                  <a:pt x="3880654" y="4240595"/>
                </a:lnTo>
                <a:lnTo>
                  <a:pt x="3849123" y="4239698"/>
                </a:lnTo>
                <a:cubicBezTo>
                  <a:pt x="1835716" y="4124878"/>
                  <a:pt x="207589" y="2365337"/>
                  <a:pt x="5888" y="131169"/>
                </a:cubicBezTo>
                <a:close/>
              </a:path>
            </a:pathLst>
          </a:custGeom>
          <a:noFill/>
        </p:spPr>
        <p:txBody>
          <a:bodyPr wrap="square">
            <a:noAutofit/>
          </a:bodyPr>
          <a:lstStyle/>
          <a:p>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a:t>
            </a:r>
            <a:r>
              <a:rPr lang="fr-CH" dirty="0" err="1"/>
              <a:t>ein</a:t>
            </a:r>
            <a:r>
              <a:rPr lang="fr-CH" dirty="0"/>
              <a:t> </a:t>
            </a:r>
            <a:r>
              <a:rPr lang="fr-CH" dirty="0" err="1"/>
              <a:t>Bild</a:t>
            </a:r>
            <a:r>
              <a:rPr lang="fr-CH" dirty="0"/>
              <a:t> </a:t>
            </a:r>
            <a:r>
              <a:rPr lang="fr-CH" dirty="0" err="1"/>
              <a:t>hinzuzufügen</a:t>
            </a:r>
            <a:endParaRPr lang="en-US" dirty="0"/>
          </a:p>
        </p:txBody>
      </p:sp>
      <p:sp>
        <p:nvSpPr>
          <p:cNvPr id="13" name="Inhaltsplatzhalter 6">
            <a:extLst>
              <a:ext uri="{FF2B5EF4-FFF2-40B4-BE49-F238E27FC236}">
                <a16:creationId xmlns:a16="http://schemas.microsoft.com/office/drawing/2014/main" id="{1CEF716F-22C4-B2E0-EBE6-F38BB3B3B188}"/>
              </a:ext>
            </a:extLst>
          </p:cNvPr>
          <p:cNvSpPr>
            <a:spLocks noGrp="1"/>
          </p:cNvSpPr>
          <p:nvPr>
            <p:ph sz="quarter" idx="17" hasCustomPrompt="1"/>
          </p:nvPr>
        </p:nvSpPr>
        <p:spPr>
          <a:xfrm>
            <a:off x="1087200" y="1400400"/>
            <a:ext cx="3096000" cy="304699"/>
          </a:xfrm>
        </p:spPr>
        <p:txBody>
          <a:bodyPr>
            <a:spAutoFit/>
          </a:bodyPr>
          <a:lstStyle>
            <a:lvl1pPr>
              <a:lnSpc>
                <a:spcPct val="90000"/>
              </a:lnSpc>
              <a:spcBef>
                <a:spcPts val="0"/>
              </a:spcBef>
              <a:defRPr sz="1100"/>
            </a:lvl1pPr>
          </a:lstStyle>
          <a:p>
            <a:pPr lvl="0"/>
            <a:r>
              <a:rPr lang="fr-FR" dirty="0" err="1"/>
              <a:t>Universitäres</a:t>
            </a:r>
            <a:r>
              <a:rPr lang="fr-FR" dirty="0"/>
              <a:t> Institut </a:t>
            </a:r>
            <a:r>
              <a:rPr lang="fr-FR" dirty="0" err="1"/>
              <a:t>akkreditiert</a:t>
            </a:r>
            <a:r>
              <a:rPr lang="fr-FR" dirty="0"/>
              <a:t> </a:t>
            </a:r>
            <a:r>
              <a:rPr lang="fr-FR" dirty="0" err="1"/>
              <a:t>nach</a:t>
            </a:r>
            <a:r>
              <a:rPr lang="fr-FR" dirty="0"/>
              <a:t> HFKG Institut universitaire accrédité selon la LEHE</a:t>
            </a:r>
          </a:p>
        </p:txBody>
      </p:sp>
    </p:spTree>
    <p:extLst>
      <p:ext uri="{BB962C8B-B14F-4D97-AF65-F5344CB8AC3E}">
        <p14:creationId xmlns:p14="http://schemas.microsoft.com/office/powerpoint/2010/main" val="609699994"/>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 und Bild in rechteckiger Form">
    <p:spTree>
      <p:nvGrpSpPr>
        <p:cNvPr id="1" name=""/>
        <p:cNvGrpSpPr/>
        <p:nvPr/>
      </p:nvGrpSpPr>
      <p:grpSpPr>
        <a:xfrm>
          <a:off x="0" y="0"/>
          <a:ext cx="0" cy="0"/>
          <a:chOff x="0" y="0"/>
          <a:chExt cx="0" cy="0"/>
        </a:xfrm>
      </p:grpSpPr>
      <p:sp>
        <p:nvSpPr>
          <p:cNvPr id="39" name="Bildplatzhalter 38">
            <a:extLst>
              <a:ext uri="{FF2B5EF4-FFF2-40B4-BE49-F238E27FC236}">
                <a16:creationId xmlns:a16="http://schemas.microsoft.com/office/drawing/2014/main" id="{7B8FBBE8-36DE-F802-2DCC-86B884ED2DC3}"/>
              </a:ext>
            </a:extLst>
          </p:cNvPr>
          <p:cNvSpPr>
            <a:spLocks noGrp="1"/>
          </p:cNvSpPr>
          <p:nvPr>
            <p:ph type="pic" sz="quarter" idx="13" hasCustomPrompt="1"/>
          </p:nvPr>
        </p:nvSpPr>
        <p:spPr>
          <a:xfrm>
            <a:off x="7613609" y="0"/>
            <a:ext cx="4576167" cy="6854828"/>
          </a:xfrm>
          <a:custGeom>
            <a:avLst/>
            <a:gdLst>
              <a:gd name="connsiteX0" fmla="*/ 1467143 w 4576167"/>
              <a:gd name="connsiteY0" fmla="*/ 0 h 6854828"/>
              <a:gd name="connsiteX1" fmla="*/ 4576167 w 4576167"/>
              <a:gd name="connsiteY1" fmla="*/ 0 h 6854828"/>
              <a:gd name="connsiteX2" fmla="*/ 4576167 w 4576167"/>
              <a:gd name="connsiteY2" fmla="*/ 6854828 h 6854828"/>
              <a:gd name="connsiteX3" fmla="*/ 1650 w 4576167"/>
              <a:gd name="connsiteY3" fmla="*/ 6854828 h 6854828"/>
              <a:gd name="connsiteX4" fmla="*/ 1467143 w 4576167"/>
              <a:gd name="connsiteY4" fmla="*/ 0 h 6854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6167" h="6854828">
                <a:moveTo>
                  <a:pt x="1467143" y="0"/>
                </a:moveTo>
                <a:lnTo>
                  <a:pt x="4576167" y="0"/>
                </a:lnTo>
                <a:lnTo>
                  <a:pt x="4576167" y="6854828"/>
                </a:lnTo>
                <a:lnTo>
                  <a:pt x="1650" y="6854828"/>
                </a:lnTo>
                <a:cubicBezTo>
                  <a:pt x="-23726" y="4740141"/>
                  <a:pt x="233845" y="395873"/>
                  <a:pt x="1467143" y="0"/>
                </a:cubicBezTo>
                <a:close/>
              </a:path>
            </a:pathLst>
          </a:custGeom>
          <a:noFill/>
        </p:spPr>
        <p:txBody>
          <a:bodyPr wrap="square">
            <a:noAutofit/>
          </a:bodyPr>
          <a:lstStyle/>
          <a:p>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a:t>
            </a:r>
            <a:r>
              <a:rPr lang="fr-CH" dirty="0" err="1"/>
              <a:t>ein</a:t>
            </a:r>
            <a:r>
              <a:rPr lang="fr-CH" dirty="0"/>
              <a:t> </a:t>
            </a:r>
            <a:r>
              <a:rPr lang="fr-CH" dirty="0" err="1"/>
              <a:t>Bild</a:t>
            </a:r>
            <a:r>
              <a:rPr lang="fr-CH" dirty="0"/>
              <a:t> </a:t>
            </a:r>
            <a:r>
              <a:rPr lang="fr-CH" dirty="0" err="1"/>
              <a:t>hinzuzufügen</a:t>
            </a:r>
            <a:endParaRPr lang="en-US" dirty="0"/>
          </a:p>
        </p:txBody>
      </p:sp>
      <p:sp>
        <p:nvSpPr>
          <p:cNvPr id="2" name="Titel 1">
            <a:extLst>
              <a:ext uri="{FF2B5EF4-FFF2-40B4-BE49-F238E27FC236}">
                <a16:creationId xmlns:a16="http://schemas.microsoft.com/office/drawing/2014/main" id="{9CD8F8C3-9EA9-7134-C05D-0982DDF3A30B}"/>
              </a:ext>
            </a:extLst>
          </p:cNvPr>
          <p:cNvSpPr>
            <a:spLocks noGrp="1"/>
          </p:cNvSpPr>
          <p:nvPr>
            <p:ph type="title" hasCustomPrompt="1"/>
          </p:nvPr>
        </p:nvSpPr>
        <p:spPr>
          <a:xfrm>
            <a:off x="386136" y="334765"/>
            <a:ext cx="6887227" cy="1080000"/>
          </a:xfrm>
        </p:spPr>
        <p:txBody>
          <a:body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fr-CH" noProof="0" dirty="0"/>
          </a:p>
        </p:txBody>
      </p:sp>
      <p:sp>
        <p:nvSpPr>
          <p:cNvPr id="3" name="Inhaltsplatzhalter 2">
            <a:extLst>
              <a:ext uri="{FF2B5EF4-FFF2-40B4-BE49-F238E27FC236}">
                <a16:creationId xmlns:a16="http://schemas.microsoft.com/office/drawing/2014/main" id="{369547C5-C398-A9CF-4182-6ED4546E6F31}"/>
              </a:ext>
            </a:extLst>
          </p:cNvPr>
          <p:cNvSpPr>
            <a:spLocks noGrp="1"/>
          </p:cNvSpPr>
          <p:nvPr>
            <p:ph sz="half" idx="1" hasCustomPrompt="1"/>
          </p:nvPr>
        </p:nvSpPr>
        <p:spPr>
          <a:xfrm>
            <a:off x="385056" y="2434811"/>
            <a:ext cx="6888307" cy="4014000"/>
          </a:xfrm>
        </p:spPr>
        <p:txBody>
          <a:bodyPr/>
          <a:lstStyle>
            <a:lvl1pPr>
              <a:defRPr/>
            </a:lvl1p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
        <p:nvSpPr>
          <p:cNvPr id="5" name="Datumsplatzhalter 4">
            <a:extLst>
              <a:ext uri="{FF2B5EF4-FFF2-40B4-BE49-F238E27FC236}">
                <a16:creationId xmlns:a16="http://schemas.microsoft.com/office/drawing/2014/main" id="{AA2F2A67-FF41-9897-71B9-E211DB8B2F2D}"/>
              </a:ext>
            </a:extLst>
          </p:cNvPr>
          <p:cNvSpPr>
            <a:spLocks noGrp="1"/>
          </p:cNvSpPr>
          <p:nvPr>
            <p:ph type="dt" sz="half" idx="10"/>
          </p:nvPr>
        </p:nvSpPr>
        <p:spPr/>
        <p:txBody>
          <a:bodyPr/>
          <a:lstStyle/>
          <a:p>
            <a:fld id="{64D4A810-7D42-456E-99DA-F6E2F332E579}" type="datetime1">
              <a:rPr lang="en-US" smtClean="0"/>
              <a:t>7/28/25</a:t>
            </a:fld>
            <a:endParaRPr lang="en-US"/>
          </a:p>
        </p:txBody>
      </p:sp>
      <p:sp>
        <p:nvSpPr>
          <p:cNvPr id="6" name="Fußzeilenplatzhalter 5">
            <a:extLst>
              <a:ext uri="{FF2B5EF4-FFF2-40B4-BE49-F238E27FC236}">
                <a16:creationId xmlns:a16="http://schemas.microsoft.com/office/drawing/2014/main" id="{407A391D-F2D7-9082-12C4-27DC3F658425}"/>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90EE7245-F74C-1D6E-C77D-D86AE3A42D5B}"/>
              </a:ext>
            </a:extLst>
          </p:cNvPr>
          <p:cNvSpPr>
            <a:spLocks noGrp="1"/>
          </p:cNvSpPr>
          <p:nvPr>
            <p:ph type="sldNum" sz="quarter" idx="12"/>
          </p:nvPr>
        </p:nvSpPr>
        <p:spPr/>
        <p:txBody>
          <a:bodyPr/>
          <a:lstStyle/>
          <a:p>
            <a:fld id="{B697B8DC-FA31-471C-A0EA-D0E6204BDB0A}" type="slidenum">
              <a:rPr lang="en-US" smtClean="0"/>
              <a:t>‹#›</a:t>
            </a:fld>
            <a:endParaRPr lang="en-US"/>
          </a:p>
        </p:txBody>
      </p:sp>
      <p:sp>
        <p:nvSpPr>
          <p:cNvPr id="27" name="Textplatzhalter 7">
            <a:extLst>
              <a:ext uri="{FF2B5EF4-FFF2-40B4-BE49-F238E27FC236}">
                <a16:creationId xmlns:a16="http://schemas.microsoft.com/office/drawing/2014/main" id="{F147EA2E-54F4-2E31-5FDE-774A56EFBED9}"/>
              </a:ext>
            </a:extLst>
          </p:cNvPr>
          <p:cNvSpPr>
            <a:spLocks noGrp="1"/>
          </p:cNvSpPr>
          <p:nvPr>
            <p:ph type="body" sz="quarter" idx="18" hasCustomPrompt="1"/>
          </p:nvPr>
        </p:nvSpPr>
        <p:spPr>
          <a:xfrm>
            <a:off x="385764" y="1714882"/>
            <a:ext cx="6887600" cy="540000"/>
          </a:xfrm>
        </p:spPr>
        <p:txBody>
          <a:bodyPr>
            <a:noAutofit/>
          </a:bodyPr>
          <a:lstStyle>
            <a:lvl1pPr>
              <a:spcBef>
                <a:spcPts val="0"/>
              </a:spcBef>
              <a:defRPr sz="2000" b="1">
                <a:solidFill>
                  <a:schemeClr val="accent2"/>
                </a:solidFill>
              </a:defRPr>
            </a:lvl1pPr>
          </a:lstStyle>
          <a:p>
            <a:pPr lvl="0"/>
            <a:r>
              <a:rPr lang="fr-CH" noProof="0" dirty="0" err="1"/>
              <a:t>Untertitel</a:t>
            </a:r>
            <a:br>
              <a:rPr lang="fr-CH" noProof="0" dirty="0"/>
            </a:br>
            <a:endParaRPr lang="fr-CH" noProof="0" dirty="0"/>
          </a:p>
        </p:txBody>
      </p:sp>
      <p:cxnSp>
        <p:nvCxnSpPr>
          <p:cNvPr id="28" name="Gerader Verbinder 27">
            <a:extLst>
              <a:ext uri="{FF2B5EF4-FFF2-40B4-BE49-F238E27FC236}">
                <a16:creationId xmlns:a16="http://schemas.microsoft.com/office/drawing/2014/main" id="{72E11979-4D15-0AF6-0FA4-18C7567D1CF6}"/>
              </a:ext>
            </a:extLst>
          </p:cNvPr>
          <p:cNvCxnSpPr>
            <a:cxnSpLocks/>
          </p:cNvCxnSpPr>
          <p:nvPr userDrawn="1"/>
        </p:nvCxnSpPr>
        <p:spPr>
          <a:xfrm>
            <a:off x="379413" y="1602769"/>
            <a:ext cx="6903889"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35610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halt und Bild in linker Form">
    <p:spTree>
      <p:nvGrpSpPr>
        <p:cNvPr id="1" name=""/>
        <p:cNvGrpSpPr/>
        <p:nvPr/>
      </p:nvGrpSpPr>
      <p:grpSpPr>
        <a:xfrm>
          <a:off x="0" y="0"/>
          <a:ext cx="0" cy="0"/>
          <a:chOff x="0" y="0"/>
          <a:chExt cx="0" cy="0"/>
        </a:xfrm>
      </p:grpSpPr>
      <p:sp>
        <p:nvSpPr>
          <p:cNvPr id="27" name="Bildplatzhalter 26">
            <a:extLst>
              <a:ext uri="{FF2B5EF4-FFF2-40B4-BE49-F238E27FC236}">
                <a16:creationId xmlns:a16="http://schemas.microsoft.com/office/drawing/2014/main" id="{78F5FFA2-7BDD-2BCD-3EF5-6445D593F201}"/>
              </a:ext>
            </a:extLst>
          </p:cNvPr>
          <p:cNvSpPr>
            <a:spLocks noGrp="1"/>
          </p:cNvSpPr>
          <p:nvPr>
            <p:ph type="pic" sz="quarter" idx="13" hasCustomPrompt="1"/>
          </p:nvPr>
        </p:nvSpPr>
        <p:spPr>
          <a:xfrm>
            <a:off x="9443" y="0"/>
            <a:ext cx="4626517" cy="6854828"/>
          </a:xfrm>
          <a:custGeom>
            <a:avLst/>
            <a:gdLst>
              <a:gd name="connsiteX0" fmla="*/ 0 w 4626517"/>
              <a:gd name="connsiteY0" fmla="*/ 0 h 6854828"/>
              <a:gd name="connsiteX1" fmla="*/ 4624868 w 4626517"/>
              <a:gd name="connsiteY1" fmla="*/ 0 h 6854828"/>
              <a:gd name="connsiteX2" fmla="*/ 3159375 w 4626517"/>
              <a:gd name="connsiteY2" fmla="*/ 6854828 h 6854828"/>
              <a:gd name="connsiteX3" fmla="*/ 0 w 4626517"/>
              <a:gd name="connsiteY3" fmla="*/ 6854828 h 6854828"/>
            </a:gdLst>
            <a:ahLst/>
            <a:cxnLst>
              <a:cxn ang="0">
                <a:pos x="connsiteX0" y="connsiteY0"/>
              </a:cxn>
              <a:cxn ang="0">
                <a:pos x="connsiteX1" y="connsiteY1"/>
              </a:cxn>
              <a:cxn ang="0">
                <a:pos x="connsiteX2" y="connsiteY2"/>
              </a:cxn>
              <a:cxn ang="0">
                <a:pos x="connsiteX3" y="connsiteY3"/>
              </a:cxn>
            </a:cxnLst>
            <a:rect l="l" t="t" r="r" b="b"/>
            <a:pathLst>
              <a:path w="4626517" h="6854828">
                <a:moveTo>
                  <a:pt x="0" y="0"/>
                </a:moveTo>
                <a:lnTo>
                  <a:pt x="4624868" y="0"/>
                </a:lnTo>
                <a:cubicBezTo>
                  <a:pt x="4650245" y="2114687"/>
                  <a:pt x="4392673" y="6458955"/>
                  <a:pt x="3159375" y="6854828"/>
                </a:cubicBezTo>
                <a:cubicBezTo>
                  <a:pt x="3159375" y="6854828"/>
                  <a:pt x="0" y="6854828"/>
                  <a:pt x="0" y="6854828"/>
                </a:cubicBezTo>
                <a:close/>
              </a:path>
            </a:pathLst>
          </a:custGeom>
          <a:noFill/>
        </p:spPr>
        <p:txBody>
          <a:bodyPr wrap="square">
            <a:noAutofit/>
          </a:bodyPr>
          <a:lstStyle/>
          <a:p>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a:t>
            </a:r>
            <a:r>
              <a:rPr lang="fr-CH" dirty="0" err="1"/>
              <a:t>ein</a:t>
            </a:r>
            <a:r>
              <a:rPr lang="fr-CH" dirty="0"/>
              <a:t> </a:t>
            </a:r>
            <a:r>
              <a:rPr lang="fr-CH" dirty="0" err="1"/>
              <a:t>Bild</a:t>
            </a:r>
            <a:r>
              <a:rPr lang="fr-CH" dirty="0"/>
              <a:t> </a:t>
            </a:r>
            <a:r>
              <a:rPr lang="fr-CH" dirty="0" err="1"/>
              <a:t>hinzuzufügen</a:t>
            </a:r>
            <a:endParaRPr lang="en-US" dirty="0"/>
          </a:p>
        </p:txBody>
      </p:sp>
      <p:sp>
        <p:nvSpPr>
          <p:cNvPr id="2" name="Titel 1">
            <a:extLst>
              <a:ext uri="{FF2B5EF4-FFF2-40B4-BE49-F238E27FC236}">
                <a16:creationId xmlns:a16="http://schemas.microsoft.com/office/drawing/2014/main" id="{9CD8F8C3-9EA9-7134-C05D-0982DDF3A30B}"/>
              </a:ext>
            </a:extLst>
          </p:cNvPr>
          <p:cNvSpPr>
            <a:spLocks noGrp="1"/>
          </p:cNvSpPr>
          <p:nvPr>
            <p:ph type="title" hasCustomPrompt="1"/>
          </p:nvPr>
        </p:nvSpPr>
        <p:spPr>
          <a:xfrm>
            <a:off x="5071322" y="334766"/>
            <a:ext cx="6739678" cy="1080000"/>
          </a:xfrm>
        </p:spPr>
        <p:txBody>
          <a:body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fr-CH" noProof="0" dirty="0"/>
          </a:p>
        </p:txBody>
      </p:sp>
      <p:sp>
        <p:nvSpPr>
          <p:cNvPr id="3" name="Inhaltsplatzhalter 2">
            <a:extLst>
              <a:ext uri="{FF2B5EF4-FFF2-40B4-BE49-F238E27FC236}">
                <a16:creationId xmlns:a16="http://schemas.microsoft.com/office/drawing/2014/main" id="{369547C5-C398-A9CF-4182-6ED4546E6F31}"/>
              </a:ext>
            </a:extLst>
          </p:cNvPr>
          <p:cNvSpPr>
            <a:spLocks noGrp="1"/>
          </p:cNvSpPr>
          <p:nvPr>
            <p:ph sz="half" idx="1" hasCustomPrompt="1"/>
          </p:nvPr>
        </p:nvSpPr>
        <p:spPr>
          <a:xfrm>
            <a:off x="5071322" y="2434811"/>
            <a:ext cx="6733328" cy="4014000"/>
          </a:xfrm>
        </p:spPr>
        <p:txBody>
          <a:bodyPr/>
          <a:lstStyle>
            <a:lvl1pPr>
              <a:defRPr/>
            </a:lvl1p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
        <p:nvSpPr>
          <p:cNvPr id="5" name="Datumsplatzhalter 4">
            <a:extLst>
              <a:ext uri="{FF2B5EF4-FFF2-40B4-BE49-F238E27FC236}">
                <a16:creationId xmlns:a16="http://schemas.microsoft.com/office/drawing/2014/main" id="{AA2F2A67-FF41-9897-71B9-E211DB8B2F2D}"/>
              </a:ext>
            </a:extLst>
          </p:cNvPr>
          <p:cNvSpPr>
            <a:spLocks noGrp="1"/>
          </p:cNvSpPr>
          <p:nvPr>
            <p:ph type="dt" sz="half" idx="10"/>
          </p:nvPr>
        </p:nvSpPr>
        <p:spPr/>
        <p:txBody>
          <a:bodyPr/>
          <a:lstStyle/>
          <a:p>
            <a:fld id="{8277F66D-7A75-4376-B02D-A4A28CEA943F}" type="datetime1">
              <a:rPr lang="en-US" smtClean="0"/>
              <a:t>7/28/25</a:t>
            </a:fld>
            <a:endParaRPr lang="en-US"/>
          </a:p>
        </p:txBody>
      </p:sp>
      <p:sp>
        <p:nvSpPr>
          <p:cNvPr id="6" name="Fußzeilenplatzhalter 5">
            <a:extLst>
              <a:ext uri="{FF2B5EF4-FFF2-40B4-BE49-F238E27FC236}">
                <a16:creationId xmlns:a16="http://schemas.microsoft.com/office/drawing/2014/main" id="{407A391D-F2D7-9082-12C4-27DC3F658425}"/>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90EE7245-F74C-1D6E-C77D-D86AE3A42D5B}"/>
              </a:ext>
            </a:extLst>
          </p:cNvPr>
          <p:cNvSpPr>
            <a:spLocks noGrp="1"/>
          </p:cNvSpPr>
          <p:nvPr>
            <p:ph type="sldNum" sz="quarter" idx="12"/>
          </p:nvPr>
        </p:nvSpPr>
        <p:spPr/>
        <p:txBody>
          <a:bodyPr/>
          <a:lstStyle/>
          <a:p>
            <a:fld id="{B697B8DC-FA31-471C-A0EA-D0E6204BDB0A}" type="slidenum">
              <a:rPr lang="en-US" smtClean="0"/>
              <a:t>‹#›</a:t>
            </a:fld>
            <a:endParaRPr lang="en-US" dirty="0"/>
          </a:p>
        </p:txBody>
      </p:sp>
      <p:sp>
        <p:nvSpPr>
          <p:cNvPr id="28" name="Textplatzhalter 7">
            <a:extLst>
              <a:ext uri="{FF2B5EF4-FFF2-40B4-BE49-F238E27FC236}">
                <a16:creationId xmlns:a16="http://schemas.microsoft.com/office/drawing/2014/main" id="{CA83423F-46D3-2AB9-91B1-FB89A199595E}"/>
              </a:ext>
            </a:extLst>
          </p:cNvPr>
          <p:cNvSpPr>
            <a:spLocks noGrp="1"/>
          </p:cNvSpPr>
          <p:nvPr>
            <p:ph type="body" sz="quarter" idx="18" hasCustomPrompt="1"/>
          </p:nvPr>
        </p:nvSpPr>
        <p:spPr>
          <a:xfrm>
            <a:off x="5071323" y="1714882"/>
            <a:ext cx="6733328" cy="540000"/>
          </a:xfrm>
        </p:spPr>
        <p:txBody>
          <a:bodyPr>
            <a:noAutofit/>
          </a:bodyPr>
          <a:lstStyle>
            <a:lvl1pPr>
              <a:spcBef>
                <a:spcPts val="0"/>
              </a:spcBef>
              <a:defRPr sz="2000" b="1">
                <a:solidFill>
                  <a:schemeClr val="accent2"/>
                </a:solidFill>
              </a:defRPr>
            </a:lvl1pPr>
          </a:lstStyle>
          <a:p>
            <a:pPr lvl="0"/>
            <a:r>
              <a:rPr lang="fr-CH" noProof="0" dirty="0" err="1"/>
              <a:t>Untertitel</a:t>
            </a:r>
            <a:br>
              <a:rPr lang="fr-CH" noProof="0" dirty="0"/>
            </a:br>
            <a:endParaRPr lang="fr-CH" noProof="0" dirty="0"/>
          </a:p>
        </p:txBody>
      </p:sp>
      <p:cxnSp>
        <p:nvCxnSpPr>
          <p:cNvPr id="29" name="Gerader Verbinder 28">
            <a:extLst>
              <a:ext uri="{FF2B5EF4-FFF2-40B4-BE49-F238E27FC236}">
                <a16:creationId xmlns:a16="http://schemas.microsoft.com/office/drawing/2014/main" id="{A8F6E82F-B672-7EB7-836B-902CA56474EB}"/>
              </a:ext>
            </a:extLst>
          </p:cNvPr>
          <p:cNvCxnSpPr>
            <a:cxnSpLocks/>
          </p:cNvCxnSpPr>
          <p:nvPr userDrawn="1"/>
        </p:nvCxnSpPr>
        <p:spPr>
          <a:xfrm>
            <a:off x="5064972" y="1602769"/>
            <a:ext cx="6739678"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343799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D8F8C3-9EA9-7134-C05D-0982DDF3A30B}"/>
              </a:ext>
            </a:extLst>
          </p:cNvPr>
          <p:cNvSpPr>
            <a:spLocks noGrp="1"/>
          </p:cNvSpPr>
          <p:nvPr>
            <p:ph type="title" hasCustomPrompt="1"/>
          </p:nvPr>
        </p:nvSpPr>
        <p:spPr>
          <a:xfrm>
            <a:off x="386136" y="334765"/>
            <a:ext cx="11418514" cy="1080000"/>
          </a:xfrm>
        </p:spPr>
        <p:txBody>
          <a:body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fr-CH" noProof="0" dirty="0"/>
          </a:p>
        </p:txBody>
      </p:sp>
      <p:sp>
        <p:nvSpPr>
          <p:cNvPr id="5" name="Datumsplatzhalter 4">
            <a:extLst>
              <a:ext uri="{FF2B5EF4-FFF2-40B4-BE49-F238E27FC236}">
                <a16:creationId xmlns:a16="http://schemas.microsoft.com/office/drawing/2014/main" id="{AA2F2A67-FF41-9897-71B9-E211DB8B2F2D}"/>
              </a:ext>
            </a:extLst>
          </p:cNvPr>
          <p:cNvSpPr>
            <a:spLocks noGrp="1"/>
          </p:cNvSpPr>
          <p:nvPr>
            <p:ph type="dt" sz="half" idx="10"/>
          </p:nvPr>
        </p:nvSpPr>
        <p:spPr/>
        <p:txBody>
          <a:bodyPr/>
          <a:lstStyle/>
          <a:p>
            <a:fld id="{55185C2A-9529-433D-9047-E0AA5F44158B}" type="datetime1">
              <a:rPr lang="en-US" smtClean="0"/>
              <a:t>7/28/25</a:t>
            </a:fld>
            <a:endParaRPr lang="en-US"/>
          </a:p>
        </p:txBody>
      </p:sp>
      <p:sp>
        <p:nvSpPr>
          <p:cNvPr id="6" name="Fußzeilenplatzhalter 5">
            <a:extLst>
              <a:ext uri="{FF2B5EF4-FFF2-40B4-BE49-F238E27FC236}">
                <a16:creationId xmlns:a16="http://schemas.microsoft.com/office/drawing/2014/main" id="{407A391D-F2D7-9082-12C4-27DC3F658425}"/>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90EE7245-F74C-1D6E-C77D-D86AE3A42D5B}"/>
              </a:ext>
            </a:extLst>
          </p:cNvPr>
          <p:cNvSpPr>
            <a:spLocks noGrp="1"/>
          </p:cNvSpPr>
          <p:nvPr>
            <p:ph type="sldNum" sz="quarter" idx="12"/>
          </p:nvPr>
        </p:nvSpPr>
        <p:spPr/>
        <p:txBody>
          <a:bodyPr/>
          <a:lstStyle/>
          <a:p>
            <a:fld id="{B697B8DC-FA31-471C-A0EA-D0E6204BDB0A}" type="slidenum">
              <a:rPr lang="en-US" smtClean="0"/>
              <a:t>‹#›</a:t>
            </a:fld>
            <a:endParaRPr lang="en-US"/>
          </a:p>
        </p:txBody>
      </p:sp>
      <p:sp>
        <p:nvSpPr>
          <p:cNvPr id="8" name="Textplatzhalter 7">
            <a:extLst>
              <a:ext uri="{FF2B5EF4-FFF2-40B4-BE49-F238E27FC236}">
                <a16:creationId xmlns:a16="http://schemas.microsoft.com/office/drawing/2014/main" id="{3225BFF8-78DE-FBB2-05D2-3F33CA35F379}"/>
              </a:ext>
            </a:extLst>
          </p:cNvPr>
          <p:cNvSpPr>
            <a:spLocks noGrp="1"/>
          </p:cNvSpPr>
          <p:nvPr>
            <p:ph type="body" sz="quarter" idx="18" hasCustomPrompt="1"/>
          </p:nvPr>
        </p:nvSpPr>
        <p:spPr>
          <a:xfrm>
            <a:off x="385763" y="1714882"/>
            <a:ext cx="11418887" cy="540000"/>
          </a:xfrm>
        </p:spPr>
        <p:txBody>
          <a:bodyPr>
            <a:noAutofit/>
          </a:bodyPr>
          <a:lstStyle>
            <a:lvl1pPr>
              <a:spcBef>
                <a:spcPts val="0"/>
              </a:spcBef>
              <a:defRPr sz="2000" b="1">
                <a:solidFill>
                  <a:schemeClr val="accent2"/>
                </a:solidFill>
              </a:defRPr>
            </a:lvl1pPr>
          </a:lstStyle>
          <a:p>
            <a:pPr lvl="0"/>
            <a:r>
              <a:rPr lang="fr-CH" noProof="0" dirty="0" err="1"/>
              <a:t>Untertitel</a:t>
            </a:r>
            <a:br>
              <a:rPr lang="fr-CH" noProof="0" dirty="0"/>
            </a:br>
            <a:endParaRPr lang="fr-CH" noProof="0" dirty="0"/>
          </a:p>
        </p:txBody>
      </p:sp>
      <p:cxnSp>
        <p:nvCxnSpPr>
          <p:cNvPr id="9" name="Gerader Verbinder 8">
            <a:extLst>
              <a:ext uri="{FF2B5EF4-FFF2-40B4-BE49-F238E27FC236}">
                <a16:creationId xmlns:a16="http://schemas.microsoft.com/office/drawing/2014/main" id="{80245C28-BA09-F5AE-2D0B-7BF58A7A8FCF}"/>
              </a:ext>
            </a:extLst>
          </p:cNvPr>
          <p:cNvCxnSpPr/>
          <p:nvPr userDrawn="1"/>
        </p:nvCxnSpPr>
        <p:spPr>
          <a:xfrm>
            <a:off x="379413" y="1602769"/>
            <a:ext cx="11412000"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
        <p:nvSpPr>
          <p:cNvPr id="10" name="Inhaltsplatzhalter 2">
            <a:extLst>
              <a:ext uri="{FF2B5EF4-FFF2-40B4-BE49-F238E27FC236}">
                <a16:creationId xmlns:a16="http://schemas.microsoft.com/office/drawing/2014/main" id="{6B671268-6AAF-CC38-6FF2-C447CA99E2EB}"/>
              </a:ext>
            </a:extLst>
          </p:cNvPr>
          <p:cNvSpPr>
            <a:spLocks noGrp="1"/>
          </p:cNvSpPr>
          <p:nvPr>
            <p:ph sz="half" idx="19" hasCustomPrompt="1"/>
          </p:nvPr>
        </p:nvSpPr>
        <p:spPr>
          <a:xfrm>
            <a:off x="378000" y="2437200"/>
            <a:ext cx="5517732" cy="4014000"/>
          </a:xfrm>
        </p:spPr>
        <p:txBody>
          <a:bodyPr/>
          <a:lstStyle>
            <a:lvl1pPr>
              <a:defRPr/>
            </a:lvl1p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
        <p:nvSpPr>
          <p:cNvPr id="11" name="Inhaltsplatzhalter 2">
            <a:extLst>
              <a:ext uri="{FF2B5EF4-FFF2-40B4-BE49-F238E27FC236}">
                <a16:creationId xmlns:a16="http://schemas.microsoft.com/office/drawing/2014/main" id="{701C1FD2-443A-E671-3554-042D5FDBF8FC}"/>
              </a:ext>
            </a:extLst>
          </p:cNvPr>
          <p:cNvSpPr>
            <a:spLocks noGrp="1"/>
          </p:cNvSpPr>
          <p:nvPr>
            <p:ph sz="half" idx="20" hasCustomPrompt="1"/>
          </p:nvPr>
        </p:nvSpPr>
        <p:spPr>
          <a:xfrm>
            <a:off x="6286918" y="2437200"/>
            <a:ext cx="5517732" cy="4014000"/>
          </a:xfrm>
        </p:spPr>
        <p:txBody>
          <a:bodyPr/>
          <a:lstStyle>
            <a:lvl1pPr>
              <a:defRPr/>
            </a:lvl1p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Tree>
    <p:extLst>
      <p:ext uri="{BB962C8B-B14F-4D97-AF65-F5344CB8AC3E}">
        <p14:creationId xmlns:p14="http://schemas.microsoft.com/office/powerpoint/2010/main" val="37828871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r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D8F8C3-9EA9-7134-C05D-0982DDF3A30B}"/>
              </a:ext>
            </a:extLst>
          </p:cNvPr>
          <p:cNvSpPr>
            <a:spLocks noGrp="1"/>
          </p:cNvSpPr>
          <p:nvPr>
            <p:ph type="title" hasCustomPrompt="1"/>
          </p:nvPr>
        </p:nvSpPr>
        <p:spPr>
          <a:xfrm>
            <a:off x="386136" y="334765"/>
            <a:ext cx="11418514" cy="1080000"/>
          </a:xfrm>
        </p:spPr>
        <p:txBody>
          <a:body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fr-CH" noProof="0" dirty="0"/>
          </a:p>
        </p:txBody>
      </p:sp>
      <p:sp>
        <p:nvSpPr>
          <p:cNvPr id="5" name="Datumsplatzhalter 4">
            <a:extLst>
              <a:ext uri="{FF2B5EF4-FFF2-40B4-BE49-F238E27FC236}">
                <a16:creationId xmlns:a16="http://schemas.microsoft.com/office/drawing/2014/main" id="{AA2F2A67-FF41-9897-71B9-E211DB8B2F2D}"/>
              </a:ext>
            </a:extLst>
          </p:cNvPr>
          <p:cNvSpPr>
            <a:spLocks noGrp="1"/>
          </p:cNvSpPr>
          <p:nvPr>
            <p:ph type="dt" sz="half" idx="10"/>
          </p:nvPr>
        </p:nvSpPr>
        <p:spPr/>
        <p:txBody>
          <a:bodyPr/>
          <a:lstStyle/>
          <a:p>
            <a:fld id="{E1A6B8FE-F5AE-42F3-B77C-136CCD7811F3}" type="datetime1">
              <a:rPr lang="en-US" smtClean="0"/>
              <a:t>7/28/25</a:t>
            </a:fld>
            <a:endParaRPr lang="en-US"/>
          </a:p>
        </p:txBody>
      </p:sp>
      <p:sp>
        <p:nvSpPr>
          <p:cNvPr id="6" name="Fußzeilenplatzhalter 5">
            <a:extLst>
              <a:ext uri="{FF2B5EF4-FFF2-40B4-BE49-F238E27FC236}">
                <a16:creationId xmlns:a16="http://schemas.microsoft.com/office/drawing/2014/main" id="{407A391D-F2D7-9082-12C4-27DC3F658425}"/>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90EE7245-F74C-1D6E-C77D-D86AE3A42D5B}"/>
              </a:ext>
            </a:extLst>
          </p:cNvPr>
          <p:cNvSpPr>
            <a:spLocks noGrp="1"/>
          </p:cNvSpPr>
          <p:nvPr>
            <p:ph type="sldNum" sz="quarter" idx="12"/>
          </p:nvPr>
        </p:nvSpPr>
        <p:spPr/>
        <p:txBody>
          <a:bodyPr/>
          <a:lstStyle/>
          <a:p>
            <a:fld id="{B697B8DC-FA31-471C-A0EA-D0E6204BDB0A}" type="slidenum">
              <a:rPr lang="en-US" smtClean="0"/>
              <a:t>‹#›</a:t>
            </a:fld>
            <a:endParaRPr lang="en-US"/>
          </a:p>
        </p:txBody>
      </p:sp>
      <p:sp>
        <p:nvSpPr>
          <p:cNvPr id="8" name="Textplatzhalter 7">
            <a:extLst>
              <a:ext uri="{FF2B5EF4-FFF2-40B4-BE49-F238E27FC236}">
                <a16:creationId xmlns:a16="http://schemas.microsoft.com/office/drawing/2014/main" id="{3225BFF8-78DE-FBB2-05D2-3F33CA35F379}"/>
              </a:ext>
            </a:extLst>
          </p:cNvPr>
          <p:cNvSpPr>
            <a:spLocks noGrp="1"/>
          </p:cNvSpPr>
          <p:nvPr>
            <p:ph type="body" sz="quarter" idx="18" hasCustomPrompt="1"/>
          </p:nvPr>
        </p:nvSpPr>
        <p:spPr>
          <a:xfrm>
            <a:off x="385763" y="1714882"/>
            <a:ext cx="11418887" cy="540000"/>
          </a:xfrm>
        </p:spPr>
        <p:txBody>
          <a:bodyPr>
            <a:noAutofit/>
          </a:bodyPr>
          <a:lstStyle>
            <a:lvl1pPr>
              <a:spcBef>
                <a:spcPts val="0"/>
              </a:spcBef>
              <a:defRPr sz="2000" b="1">
                <a:solidFill>
                  <a:schemeClr val="accent2"/>
                </a:solidFill>
              </a:defRPr>
            </a:lvl1pPr>
          </a:lstStyle>
          <a:p>
            <a:pPr lvl="0"/>
            <a:r>
              <a:rPr lang="fr-CH" noProof="0" dirty="0" err="1"/>
              <a:t>Untertitel</a:t>
            </a:r>
            <a:br>
              <a:rPr lang="fr-CH" noProof="0" dirty="0"/>
            </a:br>
            <a:endParaRPr lang="fr-CH" noProof="0" dirty="0"/>
          </a:p>
        </p:txBody>
      </p:sp>
      <p:cxnSp>
        <p:nvCxnSpPr>
          <p:cNvPr id="9" name="Gerader Verbinder 8">
            <a:extLst>
              <a:ext uri="{FF2B5EF4-FFF2-40B4-BE49-F238E27FC236}">
                <a16:creationId xmlns:a16="http://schemas.microsoft.com/office/drawing/2014/main" id="{80245C28-BA09-F5AE-2D0B-7BF58A7A8FCF}"/>
              </a:ext>
            </a:extLst>
          </p:cNvPr>
          <p:cNvCxnSpPr/>
          <p:nvPr userDrawn="1"/>
        </p:nvCxnSpPr>
        <p:spPr>
          <a:xfrm>
            <a:off x="379413" y="1602769"/>
            <a:ext cx="11412000"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
        <p:nvSpPr>
          <p:cNvPr id="10" name="Inhaltsplatzhalter 2">
            <a:extLst>
              <a:ext uri="{FF2B5EF4-FFF2-40B4-BE49-F238E27FC236}">
                <a16:creationId xmlns:a16="http://schemas.microsoft.com/office/drawing/2014/main" id="{6B671268-6AAF-CC38-6FF2-C447CA99E2EB}"/>
              </a:ext>
            </a:extLst>
          </p:cNvPr>
          <p:cNvSpPr>
            <a:spLocks noGrp="1"/>
          </p:cNvSpPr>
          <p:nvPr>
            <p:ph sz="half" idx="19" hasCustomPrompt="1"/>
          </p:nvPr>
        </p:nvSpPr>
        <p:spPr>
          <a:xfrm>
            <a:off x="378000" y="2430876"/>
            <a:ext cx="3528000" cy="4014000"/>
          </a:xfrm>
        </p:spPr>
        <p:txBody>
          <a:bodyPr/>
          <a:lstStyle>
            <a:lvl1pPr>
              <a:defRPr/>
            </a:lvl1p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
        <p:nvSpPr>
          <p:cNvPr id="11" name="Inhaltsplatzhalter 2">
            <a:extLst>
              <a:ext uri="{FF2B5EF4-FFF2-40B4-BE49-F238E27FC236}">
                <a16:creationId xmlns:a16="http://schemas.microsoft.com/office/drawing/2014/main" id="{701C1FD2-443A-E671-3554-042D5FDBF8FC}"/>
              </a:ext>
            </a:extLst>
          </p:cNvPr>
          <p:cNvSpPr>
            <a:spLocks noGrp="1"/>
          </p:cNvSpPr>
          <p:nvPr>
            <p:ph sz="half" idx="20" hasCustomPrompt="1"/>
          </p:nvPr>
        </p:nvSpPr>
        <p:spPr>
          <a:xfrm>
            <a:off x="4330082" y="2430876"/>
            <a:ext cx="3528000" cy="4014000"/>
          </a:xfrm>
        </p:spPr>
        <p:txBody>
          <a:body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
        <p:nvSpPr>
          <p:cNvPr id="4" name="Inhaltsplatzhalter 2">
            <a:extLst>
              <a:ext uri="{FF2B5EF4-FFF2-40B4-BE49-F238E27FC236}">
                <a16:creationId xmlns:a16="http://schemas.microsoft.com/office/drawing/2014/main" id="{01DD01CB-2054-F09C-25A2-A03DAE8D86B4}"/>
              </a:ext>
            </a:extLst>
          </p:cNvPr>
          <p:cNvSpPr>
            <a:spLocks noGrp="1"/>
          </p:cNvSpPr>
          <p:nvPr>
            <p:ph sz="half" idx="21" hasCustomPrompt="1"/>
          </p:nvPr>
        </p:nvSpPr>
        <p:spPr>
          <a:xfrm>
            <a:off x="8274040" y="2430876"/>
            <a:ext cx="3528000" cy="4014000"/>
          </a:xfrm>
        </p:spPr>
        <p:txBody>
          <a:body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Tree>
    <p:extLst>
      <p:ext uri="{BB962C8B-B14F-4D97-AF65-F5344CB8AC3E}">
        <p14:creationId xmlns:p14="http://schemas.microsoft.com/office/powerpoint/2010/main" val="10655155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er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D8F8C3-9EA9-7134-C05D-0982DDF3A30B}"/>
              </a:ext>
            </a:extLst>
          </p:cNvPr>
          <p:cNvSpPr>
            <a:spLocks noGrp="1"/>
          </p:cNvSpPr>
          <p:nvPr>
            <p:ph type="title" hasCustomPrompt="1"/>
          </p:nvPr>
        </p:nvSpPr>
        <p:spPr>
          <a:xfrm>
            <a:off x="386136" y="334765"/>
            <a:ext cx="11418514" cy="1080000"/>
          </a:xfrm>
        </p:spPr>
        <p:txBody>
          <a:body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fr-CH" noProof="0" dirty="0"/>
          </a:p>
        </p:txBody>
      </p:sp>
      <p:sp>
        <p:nvSpPr>
          <p:cNvPr id="5" name="Datumsplatzhalter 4">
            <a:extLst>
              <a:ext uri="{FF2B5EF4-FFF2-40B4-BE49-F238E27FC236}">
                <a16:creationId xmlns:a16="http://schemas.microsoft.com/office/drawing/2014/main" id="{AA2F2A67-FF41-9897-71B9-E211DB8B2F2D}"/>
              </a:ext>
            </a:extLst>
          </p:cNvPr>
          <p:cNvSpPr>
            <a:spLocks noGrp="1"/>
          </p:cNvSpPr>
          <p:nvPr>
            <p:ph type="dt" sz="half" idx="10"/>
          </p:nvPr>
        </p:nvSpPr>
        <p:spPr/>
        <p:txBody>
          <a:bodyPr/>
          <a:lstStyle/>
          <a:p>
            <a:fld id="{4B3A7FB5-C43B-4BD9-B03B-B30000063568}" type="datetime1">
              <a:rPr lang="en-US" smtClean="0"/>
              <a:t>7/28/25</a:t>
            </a:fld>
            <a:endParaRPr lang="en-US"/>
          </a:p>
        </p:txBody>
      </p:sp>
      <p:sp>
        <p:nvSpPr>
          <p:cNvPr id="6" name="Fußzeilenplatzhalter 5">
            <a:extLst>
              <a:ext uri="{FF2B5EF4-FFF2-40B4-BE49-F238E27FC236}">
                <a16:creationId xmlns:a16="http://schemas.microsoft.com/office/drawing/2014/main" id="{407A391D-F2D7-9082-12C4-27DC3F658425}"/>
              </a:ext>
            </a:extLst>
          </p:cNvPr>
          <p:cNvSpPr>
            <a:spLocks noGrp="1"/>
          </p:cNvSpPr>
          <p:nvPr>
            <p:ph type="ftr" sz="quarter" idx="11"/>
          </p:nvPr>
        </p:nvSpPr>
        <p:spPr/>
        <p:txBody>
          <a:bodyPr/>
          <a:lstStyle/>
          <a:p>
            <a:endParaRPr lang="en-US" dirty="0"/>
          </a:p>
        </p:txBody>
      </p:sp>
      <p:sp>
        <p:nvSpPr>
          <p:cNvPr id="7" name="Foliennummernplatzhalter 6">
            <a:extLst>
              <a:ext uri="{FF2B5EF4-FFF2-40B4-BE49-F238E27FC236}">
                <a16:creationId xmlns:a16="http://schemas.microsoft.com/office/drawing/2014/main" id="{90EE7245-F74C-1D6E-C77D-D86AE3A42D5B}"/>
              </a:ext>
            </a:extLst>
          </p:cNvPr>
          <p:cNvSpPr>
            <a:spLocks noGrp="1"/>
          </p:cNvSpPr>
          <p:nvPr>
            <p:ph type="sldNum" sz="quarter" idx="12"/>
          </p:nvPr>
        </p:nvSpPr>
        <p:spPr/>
        <p:txBody>
          <a:bodyPr/>
          <a:lstStyle/>
          <a:p>
            <a:fld id="{B697B8DC-FA31-471C-A0EA-D0E6204BDB0A}" type="slidenum">
              <a:rPr lang="en-US" smtClean="0"/>
              <a:t>‹#›</a:t>
            </a:fld>
            <a:endParaRPr lang="en-US"/>
          </a:p>
        </p:txBody>
      </p:sp>
      <p:sp>
        <p:nvSpPr>
          <p:cNvPr id="8" name="Textplatzhalter 7">
            <a:extLst>
              <a:ext uri="{FF2B5EF4-FFF2-40B4-BE49-F238E27FC236}">
                <a16:creationId xmlns:a16="http://schemas.microsoft.com/office/drawing/2014/main" id="{3225BFF8-78DE-FBB2-05D2-3F33CA35F379}"/>
              </a:ext>
            </a:extLst>
          </p:cNvPr>
          <p:cNvSpPr>
            <a:spLocks noGrp="1"/>
          </p:cNvSpPr>
          <p:nvPr>
            <p:ph type="body" sz="quarter" idx="18" hasCustomPrompt="1"/>
          </p:nvPr>
        </p:nvSpPr>
        <p:spPr>
          <a:xfrm>
            <a:off x="385763" y="1714882"/>
            <a:ext cx="11418887" cy="540000"/>
          </a:xfrm>
        </p:spPr>
        <p:txBody>
          <a:bodyPr>
            <a:noAutofit/>
          </a:bodyPr>
          <a:lstStyle>
            <a:lvl1pPr>
              <a:spcBef>
                <a:spcPts val="0"/>
              </a:spcBef>
              <a:defRPr sz="2000" b="1">
                <a:solidFill>
                  <a:schemeClr val="accent2"/>
                </a:solidFill>
              </a:defRPr>
            </a:lvl1pPr>
          </a:lstStyle>
          <a:p>
            <a:pPr lvl="0"/>
            <a:r>
              <a:rPr lang="fr-CH" noProof="0" dirty="0" err="1"/>
              <a:t>Untertitel</a:t>
            </a:r>
            <a:br>
              <a:rPr lang="fr-CH" noProof="0" dirty="0"/>
            </a:br>
            <a:endParaRPr lang="fr-CH" noProof="0" dirty="0"/>
          </a:p>
        </p:txBody>
      </p:sp>
      <p:cxnSp>
        <p:nvCxnSpPr>
          <p:cNvPr id="9" name="Gerader Verbinder 8">
            <a:extLst>
              <a:ext uri="{FF2B5EF4-FFF2-40B4-BE49-F238E27FC236}">
                <a16:creationId xmlns:a16="http://schemas.microsoft.com/office/drawing/2014/main" id="{80245C28-BA09-F5AE-2D0B-7BF58A7A8FCF}"/>
              </a:ext>
            </a:extLst>
          </p:cNvPr>
          <p:cNvCxnSpPr/>
          <p:nvPr userDrawn="1"/>
        </p:nvCxnSpPr>
        <p:spPr>
          <a:xfrm>
            <a:off x="379413" y="1602769"/>
            <a:ext cx="11412000"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
        <p:nvSpPr>
          <p:cNvPr id="10" name="Inhaltsplatzhalter 2">
            <a:extLst>
              <a:ext uri="{FF2B5EF4-FFF2-40B4-BE49-F238E27FC236}">
                <a16:creationId xmlns:a16="http://schemas.microsoft.com/office/drawing/2014/main" id="{6B671268-6AAF-CC38-6FF2-C447CA99E2EB}"/>
              </a:ext>
            </a:extLst>
          </p:cNvPr>
          <p:cNvSpPr>
            <a:spLocks noGrp="1"/>
          </p:cNvSpPr>
          <p:nvPr>
            <p:ph sz="half" idx="19" hasCustomPrompt="1"/>
          </p:nvPr>
        </p:nvSpPr>
        <p:spPr>
          <a:xfrm>
            <a:off x="378000" y="2428584"/>
            <a:ext cx="2592000" cy="4014000"/>
          </a:xfrm>
        </p:spPr>
        <p:txBody>
          <a:bodyPr/>
          <a:lstStyle>
            <a:lvl1pPr>
              <a:defRPr/>
            </a:lvl1p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
        <p:nvSpPr>
          <p:cNvPr id="11" name="Inhaltsplatzhalter 2">
            <a:extLst>
              <a:ext uri="{FF2B5EF4-FFF2-40B4-BE49-F238E27FC236}">
                <a16:creationId xmlns:a16="http://schemas.microsoft.com/office/drawing/2014/main" id="{701C1FD2-443A-E671-3554-042D5FDBF8FC}"/>
              </a:ext>
            </a:extLst>
          </p:cNvPr>
          <p:cNvSpPr>
            <a:spLocks noGrp="1"/>
          </p:cNvSpPr>
          <p:nvPr>
            <p:ph sz="half" idx="20" hasCustomPrompt="1"/>
          </p:nvPr>
        </p:nvSpPr>
        <p:spPr>
          <a:xfrm>
            <a:off x="6266241" y="2428584"/>
            <a:ext cx="2592000" cy="4014000"/>
          </a:xfrm>
        </p:spPr>
        <p:txBody>
          <a:body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
        <p:nvSpPr>
          <p:cNvPr id="4" name="Inhaltsplatzhalter 2">
            <a:extLst>
              <a:ext uri="{FF2B5EF4-FFF2-40B4-BE49-F238E27FC236}">
                <a16:creationId xmlns:a16="http://schemas.microsoft.com/office/drawing/2014/main" id="{01DD01CB-2054-F09C-25A2-A03DAE8D86B4}"/>
              </a:ext>
            </a:extLst>
          </p:cNvPr>
          <p:cNvSpPr>
            <a:spLocks noGrp="1"/>
          </p:cNvSpPr>
          <p:nvPr>
            <p:ph sz="half" idx="21" hasCustomPrompt="1"/>
          </p:nvPr>
        </p:nvSpPr>
        <p:spPr>
          <a:xfrm>
            <a:off x="9209352" y="2428584"/>
            <a:ext cx="2592000" cy="4014000"/>
          </a:xfrm>
        </p:spPr>
        <p:txBody>
          <a:body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
        <p:nvSpPr>
          <p:cNvPr id="12" name="Inhaltsplatzhalter 2">
            <a:extLst>
              <a:ext uri="{FF2B5EF4-FFF2-40B4-BE49-F238E27FC236}">
                <a16:creationId xmlns:a16="http://schemas.microsoft.com/office/drawing/2014/main" id="{43C96496-90BD-093E-DEA6-6A2B633B9735}"/>
              </a:ext>
            </a:extLst>
          </p:cNvPr>
          <p:cNvSpPr>
            <a:spLocks noGrp="1"/>
          </p:cNvSpPr>
          <p:nvPr>
            <p:ph sz="half" idx="22" hasCustomPrompt="1"/>
          </p:nvPr>
        </p:nvSpPr>
        <p:spPr>
          <a:xfrm>
            <a:off x="3323131" y="2428584"/>
            <a:ext cx="2592000" cy="4014000"/>
          </a:xfrm>
        </p:spPr>
        <p:txBody>
          <a:body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Tree>
    <p:extLst>
      <p:ext uri="{BB962C8B-B14F-4D97-AF65-F5344CB8AC3E}">
        <p14:creationId xmlns:p14="http://schemas.microsoft.com/office/powerpoint/2010/main" val="18847287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9F799F-CDB9-B7DC-B3B0-B68DC55AB1DA}"/>
              </a:ext>
            </a:extLst>
          </p:cNvPr>
          <p:cNvSpPr>
            <a:spLocks noGrp="1"/>
          </p:cNvSpPr>
          <p:nvPr>
            <p:ph type="title" hasCustomPrompt="1"/>
          </p:nvPr>
        </p:nvSpPr>
        <p:spPr>
          <a:xfrm>
            <a:off x="386136" y="334766"/>
            <a:ext cx="11418514" cy="1080000"/>
          </a:xfrm>
        </p:spPr>
        <p:txBody>
          <a:bodyPr/>
          <a:lstStyle>
            <a:lvl1pPr>
              <a:defRPr/>
            </a:lvl1p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fr-CH" noProof="0" dirty="0"/>
          </a:p>
        </p:txBody>
      </p:sp>
      <p:sp>
        <p:nvSpPr>
          <p:cNvPr id="4" name="Datumsplatzhalter 3">
            <a:extLst>
              <a:ext uri="{FF2B5EF4-FFF2-40B4-BE49-F238E27FC236}">
                <a16:creationId xmlns:a16="http://schemas.microsoft.com/office/drawing/2014/main" id="{A9B09F75-1572-BBC5-688E-34E2E7409FF7}"/>
              </a:ext>
            </a:extLst>
          </p:cNvPr>
          <p:cNvSpPr>
            <a:spLocks noGrp="1"/>
          </p:cNvSpPr>
          <p:nvPr>
            <p:ph type="dt" sz="half" idx="10"/>
          </p:nvPr>
        </p:nvSpPr>
        <p:spPr/>
        <p:txBody>
          <a:bodyPr/>
          <a:lstStyle/>
          <a:p>
            <a:fld id="{7DA51F2E-F103-453D-B337-C58952F9112D}" type="datetime1">
              <a:rPr lang="en-US" smtClean="0"/>
              <a:t>7/28/25</a:t>
            </a:fld>
            <a:endParaRPr lang="en-US" dirty="0"/>
          </a:p>
        </p:txBody>
      </p:sp>
      <p:sp>
        <p:nvSpPr>
          <p:cNvPr id="5" name="Fußzeilenplatzhalter 4">
            <a:extLst>
              <a:ext uri="{FF2B5EF4-FFF2-40B4-BE49-F238E27FC236}">
                <a16:creationId xmlns:a16="http://schemas.microsoft.com/office/drawing/2014/main" id="{33234D81-6387-8ABC-DBBA-B98397CEAFDD}"/>
              </a:ext>
            </a:extLst>
          </p:cNvPr>
          <p:cNvSpPr>
            <a:spLocks noGrp="1"/>
          </p:cNvSpPr>
          <p:nvPr>
            <p:ph type="ftr" sz="quarter" idx="11"/>
          </p:nvPr>
        </p:nvSpPr>
        <p:spPr/>
        <p:txBody>
          <a:bodyPr/>
          <a:lstStyle/>
          <a:p>
            <a:endParaRPr lang="en-US" dirty="0"/>
          </a:p>
        </p:txBody>
      </p:sp>
      <p:sp>
        <p:nvSpPr>
          <p:cNvPr id="6" name="Foliennummernplatzhalter 5">
            <a:extLst>
              <a:ext uri="{FF2B5EF4-FFF2-40B4-BE49-F238E27FC236}">
                <a16:creationId xmlns:a16="http://schemas.microsoft.com/office/drawing/2014/main" id="{9252D145-E7A2-1748-3D87-74DD30863435}"/>
              </a:ext>
            </a:extLst>
          </p:cNvPr>
          <p:cNvSpPr>
            <a:spLocks noGrp="1"/>
          </p:cNvSpPr>
          <p:nvPr>
            <p:ph type="sldNum" sz="quarter" idx="12"/>
          </p:nvPr>
        </p:nvSpPr>
        <p:spPr/>
        <p:txBody>
          <a:bodyPr/>
          <a:lstStyle/>
          <a:p>
            <a:fld id="{B697B8DC-FA31-471C-A0EA-D0E6204BDB0A}" type="slidenum">
              <a:rPr lang="en-US" smtClean="0"/>
              <a:t>‹#›</a:t>
            </a:fld>
            <a:endParaRPr lang="en-US"/>
          </a:p>
        </p:txBody>
      </p:sp>
    </p:spTree>
    <p:extLst>
      <p:ext uri="{BB962C8B-B14F-4D97-AF65-F5344CB8AC3E}">
        <p14:creationId xmlns:p14="http://schemas.microsoft.com/office/powerpoint/2010/main" val="18488717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Kontakt">
    <p:bg>
      <p:bgPr>
        <a:solidFill>
          <a:schemeClr val="accent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9F799F-CDB9-B7DC-B3B0-B68DC55AB1DA}"/>
              </a:ext>
            </a:extLst>
          </p:cNvPr>
          <p:cNvSpPr>
            <a:spLocks noGrp="1"/>
          </p:cNvSpPr>
          <p:nvPr>
            <p:ph type="title" hasCustomPrompt="1"/>
          </p:nvPr>
        </p:nvSpPr>
        <p:spPr>
          <a:xfrm>
            <a:off x="386136" y="334765"/>
            <a:ext cx="11412000" cy="539953"/>
          </a:xfrm>
        </p:spPr>
        <p:txBody>
          <a:bodyPr/>
          <a:lstStyle>
            <a:lvl1pPr>
              <a:defRPr>
                <a:solidFill>
                  <a:schemeClr val="bg1"/>
                </a:solidFill>
              </a:defRPr>
            </a:lvl1pPr>
          </a:lstStyle>
          <a:p>
            <a:r>
              <a:rPr lang="fr-CH" noProof="0" dirty="0" err="1"/>
              <a:t>Kontakt</a:t>
            </a:r>
            <a:br>
              <a:rPr lang="fr-CH" noProof="0" dirty="0"/>
            </a:br>
            <a:endParaRPr lang="fr-CH" noProof="0" dirty="0"/>
          </a:p>
        </p:txBody>
      </p:sp>
      <p:sp>
        <p:nvSpPr>
          <p:cNvPr id="3" name="Inhaltsplatzhalter 2">
            <a:extLst>
              <a:ext uri="{FF2B5EF4-FFF2-40B4-BE49-F238E27FC236}">
                <a16:creationId xmlns:a16="http://schemas.microsoft.com/office/drawing/2014/main" id="{5958E9BB-9A13-8258-1466-E9A888071F16}"/>
              </a:ext>
            </a:extLst>
          </p:cNvPr>
          <p:cNvSpPr>
            <a:spLocks noGrp="1"/>
          </p:cNvSpPr>
          <p:nvPr>
            <p:ph idx="1" hasCustomPrompt="1"/>
          </p:nvPr>
        </p:nvSpPr>
        <p:spPr>
          <a:xfrm>
            <a:off x="766763" y="982487"/>
            <a:ext cx="11031373" cy="1164366"/>
          </a:xfrm>
        </p:spPr>
        <p:txBody>
          <a:bodyPr>
            <a:normAutofit/>
          </a:bodyPr>
          <a:lstStyle>
            <a:lvl1pPr>
              <a:spcBef>
                <a:spcPts val="500"/>
              </a:spcBef>
              <a:spcAft>
                <a:spcPts val="500"/>
              </a:spcAft>
              <a:defRPr sz="2000" b="0">
                <a:solidFill>
                  <a:schemeClr val="bg1"/>
                </a:solidFill>
              </a:defRPr>
            </a:lvl1pPr>
            <a:lvl2pPr marL="0" indent="0">
              <a:spcBef>
                <a:spcPts val="500"/>
              </a:spcBef>
              <a:spcAft>
                <a:spcPts val="500"/>
              </a:spcAft>
              <a:buNone/>
              <a:defRPr sz="2000" b="0">
                <a:solidFill>
                  <a:schemeClr val="bg1"/>
                </a:solidFill>
              </a:defRPr>
            </a:lvl2pPr>
            <a:lvl3pPr marL="252000" indent="0">
              <a:buNone/>
              <a:defRPr/>
            </a:lvl3pPr>
          </a:lstStyle>
          <a:p>
            <a:pPr lvl="0"/>
            <a:r>
              <a:rPr lang="fr-CH" noProof="0" dirty="0"/>
              <a:t>Telefon</a:t>
            </a:r>
          </a:p>
          <a:p>
            <a:pPr lvl="0"/>
            <a:r>
              <a:rPr lang="fr-CH" noProof="0" dirty="0"/>
              <a:t>E-Mail</a:t>
            </a:r>
          </a:p>
          <a:p>
            <a:pPr lvl="1"/>
            <a:r>
              <a:rPr lang="fr-CH" noProof="0" dirty="0" err="1"/>
              <a:t>Website</a:t>
            </a:r>
            <a:endParaRPr lang="fr-CH" noProof="0" dirty="0"/>
          </a:p>
        </p:txBody>
      </p:sp>
      <p:sp>
        <p:nvSpPr>
          <p:cNvPr id="4" name="Datumsplatzhalter 3">
            <a:extLst>
              <a:ext uri="{FF2B5EF4-FFF2-40B4-BE49-F238E27FC236}">
                <a16:creationId xmlns:a16="http://schemas.microsoft.com/office/drawing/2014/main" id="{A9B09F75-1572-BBC5-688E-34E2E7409FF7}"/>
              </a:ext>
            </a:extLst>
          </p:cNvPr>
          <p:cNvSpPr>
            <a:spLocks noGrp="1"/>
          </p:cNvSpPr>
          <p:nvPr>
            <p:ph type="dt" sz="half" idx="10"/>
          </p:nvPr>
        </p:nvSpPr>
        <p:spPr/>
        <p:txBody>
          <a:bodyPr/>
          <a:lstStyle>
            <a:lvl1pPr>
              <a:defRPr>
                <a:solidFill>
                  <a:schemeClr val="bg1"/>
                </a:solidFill>
              </a:defRPr>
            </a:lvl1pPr>
          </a:lstStyle>
          <a:p>
            <a:fld id="{DD53CFBB-DAF8-4FF6-A96F-D0E3282B25BC}" type="datetime1">
              <a:rPr lang="en-US" smtClean="0"/>
              <a:t>7/28/25</a:t>
            </a:fld>
            <a:endParaRPr lang="en-US"/>
          </a:p>
        </p:txBody>
      </p:sp>
      <p:sp>
        <p:nvSpPr>
          <p:cNvPr id="5" name="Fußzeilenplatzhalter 4">
            <a:extLst>
              <a:ext uri="{FF2B5EF4-FFF2-40B4-BE49-F238E27FC236}">
                <a16:creationId xmlns:a16="http://schemas.microsoft.com/office/drawing/2014/main" id="{33234D81-6387-8ABC-DBBA-B98397CEAFDD}"/>
              </a:ext>
            </a:extLst>
          </p:cNvPr>
          <p:cNvSpPr>
            <a:spLocks noGrp="1"/>
          </p:cNvSpPr>
          <p:nvPr>
            <p:ph type="ftr" sz="quarter" idx="11"/>
          </p:nvPr>
        </p:nvSpPr>
        <p:spPr/>
        <p:txBody>
          <a:bodyPr/>
          <a:lstStyle>
            <a:lvl1pPr>
              <a:defRPr>
                <a:solidFill>
                  <a:schemeClr val="bg1"/>
                </a:solidFill>
              </a:defRPr>
            </a:lvl1pPr>
          </a:lstStyle>
          <a:p>
            <a:endParaRPr lang="en-US" dirty="0"/>
          </a:p>
        </p:txBody>
      </p:sp>
      <p:grpSp>
        <p:nvGrpSpPr>
          <p:cNvPr id="16" name="Gruppieren 15">
            <a:extLst>
              <a:ext uri="{FF2B5EF4-FFF2-40B4-BE49-F238E27FC236}">
                <a16:creationId xmlns:a16="http://schemas.microsoft.com/office/drawing/2014/main" id="{90B12864-5B21-B9F7-9E9C-3F9A212EF4B7}"/>
              </a:ext>
            </a:extLst>
          </p:cNvPr>
          <p:cNvGrpSpPr/>
          <p:nvPr userDrawn="1"/>
        </p:nvGrpSpPr>
        <p:grpSpPr>
          <a:xfrm>
            <a:off x="379413" y="972547"/>
            <a:ext cx="246752" cy="1056746"/>
            <a:chOff x="571501" y="2494570"/>
            <a:chExt cx="380168" cy="1628115"/>
          </a:xfrm>
        </p:grpSpPr>
        <p:pic>
          <p:nvPicPr>
            <p:cNvPr id="13" name="Image 7">
              <a:extLst>
                <a:ext uri="{FF2B5EF4-FFF2-40B4-BE49-F238E27FC236}">
                  <a16:creationId xmlns:a16="http://schemas.microsoft.com/office/drawing/2014/main" id="{83B752AE-0C76-3699-E299-D57F6247C948}"/>
                </a:ext>
              </a:extLst>
            </p:cNvPr>
            <p:cNvPicPr>
              <a:picLocks noChangeAspect="1"/>
            </p:cNvPicPr>
            <p:nvPr userDrawn="1"/>
          </p:nvPicPr>
          <p:blipFill>
            <a:blip r:embed="rId2"/>
            <a:stretch>
              <a:fillRect/>
            </a:stretch>
          </p:blipFill>
          <p:spPr>
            <a:xfrm>
              <a:off x="571501" y="2494570"/>
              <a:ext cx="380168" cy="368300"/>
            </a:xfrm>
            <a:prstGeom prst="rect">
              <a:avLst/>
            </a:prstGeom>
            <a:solidFill>
              <a:schemeClr val="accent1"/>
            </a:solidFill>
          </p:spPr>
        </p:pic>
        <p:pic>
          <p:nvPicPr>
            <p:cNvPr id="14" name="Image 10">
              <a:extLst>
                <a:ext uri="{FF2B5EF4-FFF2-40B4-BE49-F238E27FC236}">
                  <a16:creationId xmlns:a16="http://schemas.microsoft.com/office/drawing/2014/main" id="{53572E6C-2947-9BC0-671C-891C3365ACFC}"/>
                </a:ext>
              </a:extLst>
            </p:cNvPr>
            <p:cNvPicPr>
              <a:picLocks noChangeAspect="1"/>
            </p:cNvPicPr>
            <p:nvPr userDrawn="1"/>
          </p:nvPicPr>
          <p:blipFill>
            <a:blip r:embed="rId3"/>
            <a:stretch>
              <a:fillRect/>
            </a:stretch>
          </p:blipFill>
          <p:spPr>
            <a:xfrm>
              <a:off x="571501" y="3138719"/>
              <a:ext cx="380168" cy="330199"/>
            </a:xfrm>
            <a:prstGeom prst="rect">
              <a:avLst/>
            </a:prstGeom>
            <a:solidFill>
              <a:schemeClr val="accent1"/>
            </a:solidFill>
          </p:spPr>
        </p:pic>
        <p:pic>
          <p:nvPicPr>
            <p:cNvPr id="15" name="Image 11">
              <a:extLst>
                <a:ext uri="{FF2B5EF4-FFF2-40B4-BE49-F238E27FC236}">
                  <a16:creationId xmlns:a16="http://schemas.microsoft.com/office/drawing/2014/main" id="{AACA613A-FB42-4A54-AA1B-1ED289E0A533}"/>
                </a:ext>
              </a:extLst>
            </p:cNvPr>
            <p:cNvPicPr>
              <a:picLocks noChangeAspect="1"/>
            </p:cNvPicPr>
            <p:nvPr userDrawn="1"/>
          </p:nvPicPr>
          <p:blipFill>
            <a:blip r:embed="rId4"/>
            <a:stretch>
              <a:fillRect/>
            </a:stretch>
          </p:blipFill>
          <p:spPr>
            <a:xfrm>
              <a:off x="571501" y="3754385"/>
              <a:ext cx="380168" cy="368300"/>
            </a:xfrm>
            <a:prstGeom prst="rect">
              <a:avLst/>
            </a:prstGeom>
            <a:solidFill>
              <a:schemeClr val="accent1"/>
            </a:solidFill>
          </p:spPr>
        </p:pic>
      </p:grpSp>
      <p:pic>
        <p:nvPicPr>
          <p:cNvPr id="9" name="Image 6" descr="Une image contenant texte, Police, Graphique, graphisme&#10;&#10;Description générée automatiquement">
            <a:extLst>
              <a:ext uri="{FF2B5EF4-FFF2-40B4-BE49-F238E27FC236}">
                <a16:creationId xmlns:a16="http://schemas.microsoft.com/office/drawing/2014/main" id="{ECD942C4-A59F-B95C-0EE4-6DD39430715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79413" y="5798031"/>
            <a:ext cx="1764770" cy="642280"/>
          </a:xfrm>
          <a:prstGeom prst="rect">
            <a:avLst/>
          </a:prstGeom>
        </p:spPr>
      </p:pic>
      <p:sp>
        <p:nvSpPr>
          <p:cNvPr id="6" name="Inhaltsplatzhalter 6">
            <a:extLst>
              <a:ext uri="{FF2B5EF4-FFF2-40B4-BE49-F238E27FC236}">
                <a16:creationId xmlns:a16="http://schemas.microsoft.com/office/drawing/2014/main" id="{8C549867-C518-3253-E304-72C10D1703AD}"/>
              </a:ext>
            </a:extLst>
          </p:cNvPr>
          <p:cNvSpPr>
            <a:spLocks noGrp="1"/>
          </p:cNvSpPr>
          <p:nvPr>
            <p:ph sz="quarter" idx="17" hasCustomPrompt="1"/>
          </p:nvPr>
        </p:nvSpPr>
        <p:spPr>
          <a:xfrm>
            <a:off x="8885403" y="6161726"/>
            <a:ext cx="3096000" cy="356400"/>
          </a:xfrm>
        </p:spPr>
        <p:txBody>
          <a:bodyPr>
            <a:normAutofit/>
          </a:bodyPr>
          <a:lstStyle>
            <a:lvl1pPr>
              <a:lnSpc>
                <a:spcPct val="90000"/>
              </a:lnSpc>
              <a:spcBef>
                <a:spcPts val="0"/>
              </a:spcBef>
              <a:defRPr sz="1100">
                <a:solidFill>
                  <a:schemeClr val="bg1"/>
                </a:solidFill>
              </a:defRPr>
            </a:lvl1pPr>
          </a:lstStyle>
          <a:p>
            <a:pPr lvl="0"/>
            <a:r>
              <a:rPr lang="fr-FR" dirty="0" err="1"/>
              <a:t>Universitäres</a:t>
            </a:r>
            <a:r>
              <a:rPr lang="fr-FR" dirty="0"/>
              <a:t> Institut </a:t>
            </a:r>
            <a:r>
              <a:rPr lang="fr-FR" dirty="0" err="1"/>
              <a:t>akkreditiert</a:t>
            </a:r>
            <a:r>
              <a:rPr lang="fr-FR" dirty="0"/>
              <a:t> </a:t>
            </a:r>
            <a:r>
              <a:rPr lang="fr-FR" dirty="0" err="1"/>
              <a:t>nach</a:t>
            </a:r>
            <a:r>
              <a:rPr lang="fr-FR" dirty="0"/>
              <a:t> HFKG Institut universitaire accrédité selon la LEHE</a:t>
            </a:r>
            <a:br>
              <a:rPr lang="fr-FR" dirty="0"/>
            </a:br>
            <a:endParaRPr lang="fr-FR" dirty="0"/>
          </a:p>
        </p:txBody>
      </p:sp>
    </p:spTree>
    <p:extLst>
      <p:ext uri="{BB962C8B-B14F-4D97-AF65-F5344CB8AC3E}">
        <p14:creationId xmlns:p14="http://schemas.microsoft.com/office/powerpoint/2010/main" val="20442778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anke">
    <p:bg>
      <p:bgPr>
        <a:solidFill>
          <a:schemeClr val="accent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9F799F-CDB9-B7DC-B3B0-B68DC55AB1DA}"/>
              </a:ext>
            </a:extLst>
          </p:cNvPr>
          <p:cNvSpPr>
            <a:spLocks noGrp="1"/>
          </p:cNvSpPr>
          <p:nvPr>
            <p:ph type="title" hasCustomPrompt="1"/>
          </p:nvPr>
        </p:nvSpPr>
        <p:spPr>
          <a:xfrm>
            <a:off x="386136" y="334765"/>
            <a:ext cx="11418514" cy="1621626"/>
          </a:xfrm>
        </p:spPr>
        <p:txBody>
          <a:bodyPr/>
          <a:lstStyle>
            <a:lvl1pPr>
              <a:defRPr>
                <a:solidFill>
                  <a:schemeClr val="bg1"/>
                </a:solidFill>
              </a:defRPr>
            </a:lvl1pPr>
          </a:lstStyle>
          <a:p>
            <a:r>
              <a:rPr lang="fr-CH" dirty="0" err="1"/>
              <a:t>Vielen</a:t>
            </a:r>
            <a:r>
              <a:rPr lang="fr-CH" dirty="0"/>
              <a:t> </a:t>
            </a:r>
            <a:r>
              <a:rPr lang="fr-CH" dirty="0" err="1"/>
              <a:t>Dank</a:t>
            </a:r>
            <a:r>
              <a:rPr lang="fr-CH" dirty="0"/>
              <a:t> </a:t>
            </a:r>
            <a:r>
              <a:rPr lang="fr-CH" dirty="0" err="1"/>
              <a:t>für</a:t>
            </a:r>
            <a:r>
              <a:rPr lang="fr-CH" dirty="0"/>
              <a:t> </a:t>
            </a:r>
            <a:r>
              <a:rPr lang="fr-CH" dirty="0" err="1"/>
              <a:t>Ihre</a:t>
            </a:r>
            <a:r>
              <a:rPr lang="fr-CH" dirty="0"/>
              <a:t> </a:t>
            </a:r>
            <a:r>
              <a:rPr lang="fr-CH" dirty="0" err="1"/>
              <a:t>Aufmerksamkeit</a:t>
            </a:r>
            <a:r>
              <a:rPr lang="fr-CH" dirty="0"/>
              <a:t>!</a:t>
            </a:r>
            <a:br>
              <a:rPr lang="fr-CH" noProof="0" dirty="0"/>
            </a:br>
            <a:endParaRPr lang="fr-CH" noProof="0" dirty="0"/>
          </a:p>
        </p:txBody>
      </p:sp>
      <p:sp>
        <p:nvSpPr>
          <p:cNvPr id="4" name="Datumsplatzhalter 3">
            <a:extLst>
              <a:ext uri="{FF2B5EF4-FFF2-40B4-BE49-F238E27FC236}">
                <a16:creationId xmlns:a16="http://schemas.microsoft.com/office/drawing/2014/main" id="{A9B09F75-1572-BBC5-688E-34E2E7409FF7}"/>
              </a:ext>
            </a:extLst>
          </p:cNvPr>
          <p:cNvSpPr>
            <a:spLocks noGrp="1"/>
          </p:cNvSpPr>
          <p:nvPr>
            <p:ph type="dt" sz="half" idx="10"/>
          </p:nvPr>
        </p:nvSpPr>
        <p:spPr/>
        <p:txBody>
          <a:bodyPr/>
          <a:lstStyle>
            <a:lvl1pPr>
              <a:defRPr>
                <a:solidFill>
                  <a:schemeClr val="bg1"/>
                </a:solidFill>
              </a:defRPr>
            </a:lvl1pPr>
          </a:lstStyle>
          <a:p>
            <a:fld id="{C263F296-A33D-4715-B9A3-01C2B4756DCC}" type="datetime1">
              <a:rPr lang="en-US" smtClean="0"/>
              <a:t>7/28/25</a:t>
            </a:fld>
            <a:endParaRPr lang="en-US"/>
          </a:p>
        </p:txBody>
      </p:sp>
      <p:sp>
        <p:nvSpPr>
          <p:cNvPr id="5" name="Fußzeilenplatzhalter 4">
            <a:extLst>
              <a:ext uri="{FF2B5EF4-FFF2-40B4-BE49-F238E27FC236}">
                <a16:creationId xmlns:a16="http://schemas.microsoft.com/office/drawing/2014/main" id="{33234D81-6387-8ABC-DBBA-B98397CEAFDD}"/>
              </a:ext>
            </a:extLst>
          </p:cNvPr>
          <p:cNvSpPr>
            <a:spLocks noGrp="1"/>
          </p:cNvSpPr>
          <p:nvPr>
            <p:ph type="ftr" sz="quarter" idx="11"/>
          </p:nvPr>
        </p:nvSpPr>
        <p:spPr/>
        <p:txBody>
          <a:bodyPr/>
          <a:lstStyle>
            <a:lvl1pPr>
              <a:defRPr>
                <a:solidFill>
                  <a:schemeClr val="bg1"/>
                </a:solidFill>
              </a:defRPr>
            </a:lvl1pPr>
          </a:lstStyle>
          <a:p>
            <a:endParaRPr lang="en-US" dirty="0"/>
          </a:p>
        </p:txBody>
      </p:sp>
      <p:pic>
        <p:nvPicPr>
          <p:cNvPr id="6" name="Image 6" descr="Une image contenant texte, Police, Graphique, graphisme&#10;&#10;Description générée automatiquement">
            <a:extLst>
              <a:ext uri="{FF2B5EF4-FFF2-40B4-BE49-F238E27FC236}">
                <a16:creationId xmlns:a16="http://schemas.microsoft.com/office/drawing/2014/main" id="{46B6031C-9029-B4E2-E9D3-EE89872414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79413" y="5798031"/>
            <a:ext cx="1764770" cy="642280"/>
          </a:xfrm>
          <a:prstGeom prst="rect">
            <a:avLst/>
          </a:prstGeom>
        </p:spPr>
      </p:pic>
      <p:sp>
        <p:nvSpPr>
          <p:cNvPr id="3" name="Inhaltsplatzhalter 6">
            <a:extLst>
              <a:ext uri="{FF2B5EF4-FFF2-40B4-BE49-F238E27FC236}">
                <a16:creationId xmlns:a16="http://schemas.microsoft.com/office/drawing/2014/main" id="{D5938A66-1BFF-B545-B205-2509D8C1B9DE}"/>
              </a:ext>
            </a:extLst>
          </p:cNvPr>
          <p:cNvSpPr>
            <a:spLocks noGrp="1"/>
          </p:cNvSpPr>
          <p:nvPr>
            <p:ph sz="quarter" idx="17" hasCustomPrompt="1"/>
          </p:nvPr>
        </p:nvSpPr>
        <p:spPr>
          <a:xfrm>
            <a:off x="8885403" y="6161726"/>
            <a:ext cx="3096000" cy="356400"/>
          </a:xfrm>
        </p:spPr>
        <p:txBody>
          <a:bodyPr>
            <a:normAutofit/>
          </a:bodyPr>
          <a:lstStyle>
            <a:lvl1pPr>
              <a:lnSpc>
                <a:spcPct val="90000"/>
              </a:lnSpc>
              <a:spcBef>
                <a:spcPts val="0"/>
              </a:spcBef>
              <a:defRPr sz="1100">
                <a:solidFill>
                  <a:schemeClr val="bg1"/>
                </a:solidFill>
              </a:defRPr>
            </a:lvl1pPr>
          </a:lstStyle>
          <a:p>
            <a:pPr lvl="0"/>
            <a:r>
              <a:rPr lang="fr-FR" dirty="0" err="1"/>
              <a:t>Universitäres</a:t>
            </a:r>
            <a:r>
              <a:rPr lang="fr-FR" dirty="0"/>
              <a:t> Institut </a:t>
            </a:r>
            <a:r>
              <a:rPr lang="fr-FR" dirty="0" err="1"/>
              <a:t>akkreditiert</a:t>
            </a:r>
            <a:r>
              <a:rPr lang="fr-FR" dirty="0"/>
              <a:t> </a:t>
            </a:r>
            <a:r>
              <a:rPr lang="fr-FR" dirty="0" err="1"/>
              <a:t>nach</a:t>
            </a:r>
            <a:r>
              <a:rPr lang="fr-FR" dirty="0"/>
              <a:t> HFKG Institut universitaire accrédité selon la LEHE</a:t>
            </a:r>
            <a:br>
              <a:rPr lang="fr-FR" dirty="0"/>
            </a:br>
            <a:endParaRPr lang="fr-FR" dirty="0"/>
          </a:p>
        </p:txBody>
      </p:sp>
    </p:spTree>
    <p:extLst>
      <p:ext uri="{BB962C8B-B14F-4D97-AF65-F5344CB8AC3E}">
        <p14:creationId xmlns:p14="http://schemas.microsoft.com/office/powerpoint/2010/main" val="35117766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7/28/25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168978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äsentationstitel auf zwei Zeilen">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411704B-1397-CC47-CADD-C2BAAB9456DA}"/>
              </a:ext>
            </a:extLst>
          </p:cNvPr>
          <p:cNvSpPr>
            <a:spLocks noGrp="1"/>
          </p:cNvSpPr>
          <p:nvPr>
            <p:ph type="ctrTitle" hasCustomPrompt="1"/>
          </p:nvPr>
        </p:nvSpPr>
        <p:spPr>
          <a:xfrm>
            <a:off x="1073203" y="4397092"/>
            <a:ext cx="10731445" cy="1080000"/>
          </a:xfrm>
        </p:spPr>
        <p:txBody>
          <a:bodyPr anchor="b">
            <a:noAutofit/>
          </a:bodyPr>
          <a:lstStyle>
            <a:lvl1pPr algn="l">
              <a:defRPr sz="4000"/>
            </a:lvl1p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en-US" dirty="0"/>
          </a:p>
        </p:txBody>
      </p:sp>
      <p:sp>
        <p:nvSpPr>
          <p:cNvPr id="3" name="Untertitel 2">
            <a:extLst>
              <a:ext uri="{FF2B5EF4-FFF2-40B4-BE49-F238E27FC236}">
                <a16:creationId xmlns:a16="http://schemas.microsoft.com/office/drawing/2014/main" id="{F7C94A78-B73A-1001-F652-E60287D12100}"/>
              </a:ext>
            </a:extLst>
          </p:cNvPr>
          <p:cNvSpPr>
            <a:spLocks noGrp="1"/>
          </p:cNvSpPr>
          <p:nvPr>
            <p:ph type="subTitle" idx="1" hasCustomPrompt="1"/>
          </p:nvPr>
        </p:nvSpPr>
        <p:spPr>
          <a:xfrm>
            <a:off x="1073204" y="5885452"/>
            <a:ext cx="7901831" cy="569182"/>
          </a:xfrm>
        </p:spPr>
        <p:txBody>
          <a:bodyPr>
            <a:normAutofit/>
          </a:bodyPr>
          <a:lstStyle>
            <a:lvl1pPr marL="0" indent="0" algn="l">
              <a:spcBef>
                <a:spcPts val="0"/>
              </a:spcBef>
              <a:buNone/>
              <a:defRPr sz="2300" b="1">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CH" noProof="0" dirty="0" err="1"/>
              <a:t>Untertitel</a:t>
            </a:r>
            <a:endParaRPr lang="fr-CH" noProof="0" dirty="0"/>
          </a:p>
          <a:p>
            <a:endParaRPr lang="fr-CH" noProof="0" dirty="0"/>
          </a:p>
        </p:txBody>
      </p:sp>
      <p:pic>
        <p:nvPicPr>
          <p:cNvPr id="8" name="Image 6" descr="Une image contenant Police, Graphique, graphisme, logo&#10;&#10;Le contenu généré par l’IA peut être incorrect.">
            <a:extLst>
              <a:ext uri="{FF2B5EF4-FFF2-40B4-BE49-F238E27FC236}">
                <a16:creationId xmlns:a16="http://schemas.microsoft.com/office/drawing/2014/main" id="{7DBC895D-838E-E199-AAE2-32E08368C958}"/>
              </a:ext>
            </a:extLst>
          </p:cNvPr>
          <p:cNvPicPr>
            <a:picLocks noChangeAspect="1"/>
          </p:cNvPicPr>
          <p:nvPr userDrawn="1"/>
        </p:nvPicPr>
        <p:blipFill>
          <a:blip r:embed="rId2"/>
          <a:stretch>
            <a:fillRect/>
          </a:stretch>
        </p:blipFill>
        <p:spPr>
          <a:xfrm>
            <a:off x="361286" y="333718"/>
            <a:ext cx="2242800" cy="813014"/>
          </a:xfrm>
          <a:prstGeom prst="rect">
            <a:avLst/>
          </a:prstGeom>
        </p:spPr>
      </p:pic>
      <p:cxnSp>
        <p:nvCxnSpPr>
          <p:cNvPr id="11" name="Gerader Verbinder 10">
            <a:extLst>
              <a:ext uri="{FF2B5EF4-FFF2-40B4-BE49-F238E27FC236}">
                <a16:creationId xmlns:a16="http://schemas.microsoft.com/office/drawing/2014/main" id="{F1BD6FAF-0F43-60F3-BFE6-5DFC1593025A}"/>
              </a:ext>
            </a:extLst>
          </p:cNvPr>
          <p:cNvCxnSpPr>
            <a:cxnSpLocks/>
          </p:cNvCxnSpPr>
          <p:nvPr userDrawn="1"/>
        </p:nvCxnSpPr>
        <p:spPr>
          <a:xfrm>
            <a:off x="1059556" y="5706374"/>
            <a:ext cx="10764000"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
        <p:nvSpPr>
          <p:cNvPr id="15" name="Textplatzhalter 14">
            <a:extLst>
              <a:ext uri="{FF2B5EF4-FFF2-40B4-BE49-F238E27FC236}">
                <a16:creationId xmlns:a16="http://schemas.microsoft.com/office/drawing/2014/main" id="{D8E6EECC-7DA1-F135-3B29-D725F38E553D}"/>
              </a:ext>
            </a:extLst>
          </p:cNvPr>
          <p:cNvSpPr>
            <a:spLocks noGrp="1"/>
          </p:cNvSpPr>
          <p:nvPr>
            <p:ph type="body" sz="quarter" idx="14" hasCustomPrompt="1"/>
          </p:nvPr>
        </p:nvSpPr>
        <p:spPr>
          <a:xfrm>
            <a:off x="9673389" y="6274594"/>
            <a:ext cx="2131260" cy="252000"/>
          </a:xfrm>
        </p:spPr>
        <p:txBody>
          <a:bodyPr/>
          <a:lstStyle>
            <a:lvl1pPr algn="r">
              <a:defRPr b="0"/>
            </a:lvl1pPr>
          </a:lstStyle>
          <a:p>
            <a:pPr lvl="0"/>
            <a:r>
              <a:rPr lang="de-DE" dirty="0"/>
              <a:t>Version 02.2025</a:t>
            </a:r>
          </a:p>
        </p:txBody>
      </p:sp>
      <p:sp>
        <p:nvSpPr>
          <p:cNvPr id="4" name="Bildplatzhalter 3">
            <a:extLst>
              <a:ext uri="{FF2B5EF4-FFF2-40B4-BE49-F238E27FC236}">
                <a16:creationId xmlns:a16="http://schemas.microsoft.com/office/drawing/2014/main" id="{FD0495B8-00CC-734B-483E-A6D64DE27DBC}"/>
              </a:ext>
            </a:extLst>
          </p:cNvPr>
          <p:cNvSpPr>
            <a:spLocks noGrp="1"/>
          </p:cNvSpPr>
          <p:nvPr>
            <p:ph type="pic" sz="quarter" idx="15" hasCustomPrompt="1"/>
          </p:nvPr>
        </p:nvSpPr>
        <p:spPr>
          <a:xfrm>
            <a:off x="4083023" y="0"/>
            <a:ext cx="8115536" cy="4240595"/>
          </a:xfrm>
          <a:custGeom>
            <a:avLst/>
            <a:gdLst>
              <a:gd name="connsiteX0" fmla="*/ 0 w 8115536"/>
              <a:gd name="connsiteY0" fmla="*/ 0 h 4240595"/>
              <a:gd name="connsiteX1" fmla="*/ 8115536 w 8115536"/>
              <a:gd name="connsiteY1" fmla="*/ 0 h 4240595"/>
              <a:gd name="connsiteX2" fmla="*/ 8115536 w 8115536"/>
              <a:gd name="connsiteY2" fmla="*/ 4240595 h 4240595"/>
              <a:gd name="connsiteX3" fmla="*/ 7954317 w 8115536"/>
              <a:gd name="connsiteY3" fmla="*/ 4240595 h 4240595"/>
              <a:gd name="connsiteX4" fmla="*/ 7716141 w 8115536"/>
              <a:gd name="connsiteY4" fmla="*/ 4233828 h 4240595"/>
              <a:gd name="connsiteX5" fmla="*/ 4058738 w 8115536"/>
              <a:gd name="connsiteY5" fmla="*/ 1954100 h 4240595"/>
              <a:gd name="connsiteX6" fmla="*/ 4058738 w 8115536"/>
              <a:gd name="connsiteY6" fmla="*/ 4240595 h 4240595"/>
              <a:gd name="connsiteX7" fmla="*/ 3880654 w 8115536"/>
              <a:gd name="connsiteY7" fmla="*/ 4240595 h 4240595"/>
              <a:gd name="connsiteX8" fmla="*/ 3849123 w 8115536"/>
              <a:gd name="connsiteY8" fmla="*/ 4239698 h 4240595"/>
              <a:gd name="connsiteX9" fmla="*/ 5888 w 8115536"/>
              <a:gd name="connsiteY9" fmla="*/ 131169 h 4240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15536" h="4240595">
                <a:moveTo>
                  <a:pt x="0" y="0"/>
                </a:moveTo>
                <a:lnTo>
                  <a:pt x="8115536" y="0"/>
                </a:lnTo>
                <a:lnTo>
                  <a:pt x="8115536" y="4240595"/>
                </a:lnTo>
                <a:lnTo>
                  <a:pt x="7954317" y="4240595"/>
                </a:lnTo>
                <a:lnTo>
                  <a:pt x="7716141" y="4233828"/>
                </a:lnTo>
                <a:cubicBezTo>
                  <a:pt x="5662075" y="4116460"/>
                  <a:pt x="4058738" y="3140437"/>
                  <a:pt x="4058738" y="1954100"/>
                </a:cubicBezTo>
                <a:lnTo>
                  <a:pt x="4058738" y="4240595"/>
                </a:lnTo>
                <a:lnTo>
                  <a:pt x="3880654" y="4240595"/>
                </a:lnTo>
                <a:lnTo>
                  <a:pt x="3849123" y="4239698"/>
                </a:lnTo>
                <a:cubicBezTo>
                  <a:pt x="1835716" y="4124878"/>
                  <a:pt x="207589" y="2365337"/>
                  <a:pt x="5888" y="131169"/>
                </a:cubicBezTo>
                <a:close/>
              </a:path>
            </a:pathLst>
          </a:custGeom>
          <a:noFill/>
        </p:spPr>
        <p:txBody>
          <a:bodyPr wrap="square">
            <a:noAutofit/>
          </a:bodyPr>
          <a:lstStyle/>
          <a:p>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a:t>
            </a:r>
            <a:r>
              <a:rPr lang="fr-CH" dirty="0" err="1"/>
              <a:t>ein</a:t>
            </a:r>
            <a:r>
              <a:rPr lang="fr-CH" dirty="0"/>
              <a:t> </a:t>
            </a:r>
            <a:r>
              <a:rPr lang="fr-CH" dirty="0" err="1"/>
              <a:t>Bild</a:t>
            </a:r>
            <a:r>
              <a:rPr lang="fr-CH" dirty="0"/>
              <a:t> </a:t>
            </a:r>
            <a:r>
              <a:rPr lang="fr-CH" dirty="0" err="1"/>
              <a:t>hinzuzufügen</a:t>
            </a:r>
            <a:endParaRPr lang="en-US" dirty="0"/>
          </a:p>
        </p:txBody>
      </p:sp>
      <p:sp>
        <p:nvSpPr>
          <p:cNvPr id="5" name="Inhaltsplatzhalter 6">
            <a:extLst>
              <a:ext uri="{FF2B5EF4-FFF2-40B4-BE49-F238E27FC236}">
                <a16:creationId xmlns:a16="http://schemas.microsoft.com/office/drawing/2014/main" id="{3F7C1D7D-2866-1360-404B-3DAA1D7B3FD2}"/>
              </a:ext>
            </a:extLst>
          </p:cNvPr>
          <p:cNvSpPr>
            <a:spLocks noGrp="1"/>
          </p:cNvSpPr>
          <p:nvPr>
            <p:ph sz="quarter" idx="17" hasCustomPrompt="1"/>
          </p:nvPr>
        </p:nvSpPr>
        <p:spPr>
          <a:xfrm>
            <a:off x="1087200" y="1400400"/>
            <a:ext cx="3096000" cy="304699"/>
          </a:xfrm>
        </p:spPr>
        <p:txBody>
          <a:bodyPr>
            <a:spAutoFit/>
          </a:bodyPr>
          <a:lstStyle>
            <a:lvl1pPr>
              <a:lnSpc>
                <a:spcPct val="90000"/>
              </a:lnSpc>
              <a:spcBef>
                <a:spcPts val="0"/>
              </a:spcBef>
              <a:defRPr sz="1100"/>
            </a:lvl1pPr>
          </a:lstStyle>
          <a:p>
            <a:pPr lvl="0"/>
            <a:r>
              <a:rPr lang="fr-FR" dirty="0" err="1"/>
              <a:t>Universitäres</a:t>
            </a:r>
            <a:r>
              <a:rPr lang="fr-FR" dirty="0"/>
              <a:t> Institut </a:t>
            </a:r>
            <a:r>
              <a:rPr lang="fr-FR" dirty="0" err="1"/>
              <a:t>akkreditiert</a:t>
            </a:r>
            <a:r>
              <a:rPr lang="fr-FR" dirty="0"/>
              <a:t> </a:t>
            </a:r>
            <a:r>
              <a:rPr lang="fr-FR" dirty="0" err="1"/>
              <a:t>nach</a:t>
            </a:r>
            <a:r>
              <a:rPr lang="fr-FR" dirty="0"/>
              <a:t> HFKG Institut universitaire accrédité selon la LEHE</a:t>
            </a:r>
          </a:p>
        </p:txBody>
      </p:sp>
    </p:spTree>
    <p:extLst>
      <p:ext uri="{BB962C8B-B14F-4D97-AF65-F5344CB8AC3E}">
        <p14:creationId xmlns:p14="http://schemas.microsoft.com/office/powerpoint/2010/main" val="664296249"/>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9F799F-CDB9-B7DC-B3B0-B68DC55AB1DA}"/>
              </a:ext>
            </a:extLst>
          </p:cNvPr>
          <p:cNvSpPr>
            <a:spLocks noGrp="1"/>
          </p:cNvSpPr>
          <p:nvPr>
            <p:ph type="title" hasCustomPrompt="1"/>
          </p:nvPr>
        </p:nvSpPr>
        <p:spPr>
          <a:xfrm>
            <a:off x="386136" y="334767"/>
            <a:ext cx="11418514" cy="1080000"/>
          </a:xfrm>
        </p:spPr>
        <p:txBody>
          <a:bodyPr/>
          <a:lstStyle>
            <a:lvl1pPr>
              <a:defRPr/>
            </a:lvl1p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fr-CH" noProof="0" dirty="0"/>
          </a:p>
        </p:txBody>
      </p:sp>
      <p:sp>
        <p:nvSpPr>
          <p:cNvPr id="3" name="Inhaltsplatzhalter 2">
            <a:extLst>
              <a:ext uri="{FF2B5EF4-FFF2-40B4-BE49-F238E27FC236}">
                <a16:creationId xmlns:a16="http://schemas.microsoft.com/office/drawing/2014/main" id="{5958E9BB-9A13-8258-1466-E9A888071F16}"/>
              </a:ext>
            </a:extLst>
          </p:cNvPr>
          <p:cNvSpPr>
            <a:spLocks noGrp="1"/>
          </p:cNvSpPr>
          <p:nvPr>
            <p:ph idx="1" hasCustomPrompt="1"/>
          </p:nvPr>
        </p:nvSpPr>
        <p:spPr>
          <a:xfrm>
            <a:off x="379413" y="2438033"/>
            <a:ext cx="11425237" cy="4015149"/>
          </a:xfrm>
        </p:spPr>
        <p:txBody>
          <a:bodyPr/>
          <a:lstStyle>
            <a:lvl1pPr>
              <a:defRPr/>
            </a:lvl1p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
        <p:nvSpPr>
          <p:cNvPr id="4" name="Datumsplatzhalter 3">
            <a:extLst>
              <a:ext uri="{FF2B5EF4-FFF2-40B4-BE49-F238E27FC236}">
                <a16:creationId xmlns:a16="http://schemas.microsoft.com/office/drawing/2014/main" id="{A9B09F75-1572-BBC5-688E-34E2E7409FF7}"/>
              </a:ext>
            </a:extLst>
          </p:cNvPr>
          <p:cNvSpPr>
            <a:spLocks noGrp="1"/>
          </p:cNvSpPr>
          <p:nvPr>
            <p:ph type="dt" sz="half" idx="10"/>
          </p:nvPr>
        </p:nvSpPr>
        <p:spPr/>
        <p:txBody>
          <a:bodyPr/>
          <a:lstStyle/>
          <a:p>
            <a:fld id="{CE414204-1EEC-43F3-98DE-77DFCE779359}" type="datetime1">
              <a:rPr lang="en-US" smtClean="0"/>
              <a:t>7/28/25</a:t>
            </a:fld>
            <a:endParaRPr lang="en-US"/>
          </a:p>
        </p:txBody>
      </p:sp>
      <p:sp>
        <p:nvSpPr>
          <p:cNvPr id="5" name="Fußzeilenplatzhalter 4">
            <a:extLst>
              <a:ext uri="{FF2B5EF4-FFF2-40B4-BE49-F238E27FC236}">
                <a16:creationId xmlns:a16="http://schemas.microsoft.com/office/drawing/2014/main" id="{33234D81-6387-8ABC-DBBA-B98397CEAFDD}"/>
              </a:ext>
            </a:extLst>
          </p:cNvPr>
          <p:cNvSpPr>
            <a:spLocks noGrp="1"/>
          </p:cNvSpPr>
          <p:nvPr>
            <p:ph type="ftr" sz="quarter" idx="11"/>
          </p:nvPr>
        </p:nvSpPr>
        <p:spPr/>
        <p:txBody>
          <a:bodyPr/>
          <a:lstStyle/>
          <a:p>
            <a:endParaRPr lang="en-US" dirty="0"/>
          </a:p>
        </p:txBody>
      </p:sp>
      <p:sp>
        <p:nvSpPr>
          <p:cNvPr id="6" name="Foliennummernplatzhalter 5">
            <a:extLst>
              <a:ext uri="{FF2B5EF4-FFF2-40B4-BE49-F238E27FC236}">
                <a16:creationId xmlns:a16="http://schemas.microsoft.com/office/drawing/2014/main" id="{9252D145-E7A2-1748-3D87-74DD30863435}"/>
              </a:ext>
            </a:extLst>
          </p:cNvPr>
          <p:cNvSpPr>
            <a:spLocks noGrp="1"/>
          </p:cNvSpPr>
          <p:nvPr>
            <p:ph type="sldNum" sz="quarter" idx="12"/>
          </p:nvPr>
        </p:nvSpPr>
        <p:spPr/>
        <p:txBody>
          <a:bodyPr/>
          <a:lstStyle/>
          <a:p>
            <a:fld id="{B697B8DC-FA31-471C-A0EA-D0E6204BDB0A}" type="slidenum">
              <a:rPr lang="en-US" smtClean="0"/>
              <a:t>‹#›</a:t>
            </a:fld>
            <a:endParaRPr lang="en-US"/>
          </a:p>
        </p:txBody>
      </p:sp>
      <p:sp>
        <p:nvSpPr>
          <p:cNvPr id="8" name="Textplatzhalter 7">
            <a:extLst>
              <a:ext uri="{FF2B5EF4-FFF2-40B4-BE49-F238E27FC236}">
                <a16:creationId xmlns:a16="http://schemas.microsoft.com/office/drawing/2014/main" id="{E297DF7E-7C0B-67CD-4D05-F5A1FC913071}"/>
              </a:ext>
            </a:extLst>
          </p:cNvPr>
          <p:cNvSpPr>
            <a:spLocks noGrp="1"/>
          </p:cNvSpPr>
          <p:nvPr>
            <p:ph type="body" sz="quarter" idx="13" hasCustomPrompt="1"/>
          </p:nvPr>
        </p:nvSpPr>
        <p:spPr>
          <a:xfrm>
            <a:off x="385763" y="1714882"/>
            <a:ext cx="11418887" cy="540000"/>
          </a:xfrm>
        </p:spPr>
        <p:txBody>
          <a:bodyPr>
            <a:noAutofit/>
          </a:bodyPr>
          <a:lstStyle>
            <a:lvl1pPr>
              <a:spcBef>
                <a:spcPts val="0"/>
              </a:spcBef>
              <a:defRPr sz="2000" b="1">
                <a:solidFill>
                  <a:schemeClr val="accent2"/>
                </a:solidFill>
              </a:defRPr>
            </a:lvl1pPr>
          </a:lstStyle>
          <a:p>
            <a:pPr lvl="0"/>
            <a:r>
              <a:rPr lang="fr-CH" noProof="0" dirty="0" err="1"/>
              <a:t>Untertitel</a:t>
            </a:r>
            <a:br>
              <a:rPr lang="fr-CH" noProof="0" dirty="0"/>
            </a:br>
            <a:endParaRPr lang="fr-CH" noProof="0" dirty="0"/>
          </a:p>
        </p:txBody>
      </p:sp>
      <p:cxnSp>
        <p:nvCxnSpPr>
          <p:cNvPr id="11" name="Gerader Verbinder 10">
            <a:extLst>
              <a:ext uri="{FF2B5EF4-FFF2-40B4-BE49-F238E27FC236}">
                <a16:creationId xmlns:a16="http://schemas.microsoft.com/office/drawing/2014/main" id="{A6627A68-D912-902B-F776-0837DECC2588}"/>
              </a:ext>
            </a:extLst>
          </p:cNvPr>
          <p:cNvCxnSpPr/>
          <p:nvPr userDrawn="1"/>
        </p:nvCxnSpPr>
        <p:spPr>
          <a:xfrm>
            <a:off x="379413" y="1602769"/>
            <a:ext cx="11412000"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74933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haltsverzeichnis">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9F799F-CDB9-B7DC-B3B0-B68DC55AB1DA}"/>
              </a:ext>
            </a:extLst>
          </p:cNvPr>
          <p:cNvSpPr>
            <a:spLocks noGrp="1"/>
          </p:cNvSpPr>
          <p:nvPr>
            <p:ph type="title" hasCustomPrompt="1"/>
          </p:nvPr>
        </p:nvSpPr>
        <p:spPr>
          <a:xfrm>
            <a:off x="386136" y="334765"/>
            <a:ext cx="11418514" cy="1080000"/>
          </a:xfrm>
        </p:spPr>
        <p:txBody>
          <a:bodyPr/>
          <a:lstStyle>
            <a:lvl1pPr>
              <a:defRPr/>
            </a:lvl1pPr>
          </a:lstStyle>
          <a:p>
            <a:r>
              <a:rPr lang="fr-CH" dirty="0" err="1"/>
              <a:t>Inhaltsverzeichnis</a:t>
            </a:r>
            <a:br>
              <a:rPr lang="fr-CH" dirty="0"/>
            </a:br>
            <a:endParaRPr lang="fr-CH" noProof="0" dirty="0"/>
          </a:p>
        </p:txBody>
      </p:sp>
      <p:sp>
        <p:nvSpPr>
          <p:cNvPr id="3" name="Inhaltsplatzhalter 2">
            <a:extLst>
              <a:ext uri="{FF2B5EF4-FFF2-40B4-BE49-F238E27FC236}">
                <a16:creationId xmlns:a16="http://schemas.microsoft.com/office/drawing/2014/main" id="{5958E9BB-9A13-8258-1466-E9A888071F16}"/>
              </a:ext>
            </a:extLst>
          </p:cNvPr>
          <p:cNvSpPr>
            <a:spLocks noGrp="1"/>
          </p:cNvSpPr>
          <p:nvPr>
            <p:ph idx="1" hasCustomPrompt="1"/>
          </p:nvPr>
        </p:nvSpPr>
        <p:spPr>
          <a:xfrm>
            <a:off x="1546698" y="2428094"/>
            <a:ext cx="10257952" cy="4100400"/>
          </a:xfrm>
        </p:spPr>
        <p:txBody>
          <a:bodyPr anchor="b" anchorCtr="0">
            <a:normAutofit/>
          </a:bodyPr>
          <a:lstStyle>
            <a:lvl1pPr>
              <a:lnSpc>
                <a:spcPct val="100000"/>
              </a:lnSpc>
              <a:spcBef>
                <a:spcPts val="0"/>
              </a:spcBef>
              <a:spcAft>
                <a:spcPts val="500"/>
              </a:spcAft>
              <a:defRPr sz="3000"/>
            </a:lvl1pPr>
            <a:lvl2pPr marL="0" indent="0">
              <a:buNone/>
              <a:defRPr sz="3000"/>
            </a:lvl2pPr>
          </a:lstStyle>
          <a:p>
            <a:pPr lvl="0"/>
            <a:r>
              <a:rPr lang="de-DE" dirty="0"/>
              <a:t>Text</a:t>
            </a:r>
          </a:p>
        </p:txBody>
      </p:sp>
      <p:sp>
        <p:nvSpPr>
          <p:cNvPr id="4" name="Datumsplatzhalter 3">
            <a:extLst>
              <a:ext uri="{FF2B5EF4-FFF2-40B4-BE49-F238E27FC236}">
                <a16:creationId xmlns:a16="http://schemas.microsoft.com/office/drawing/2014/main" id="{A9B09F75-1572-BBC5-688E-34E2E7409FF7}"/>
              </a:ext>
            </a:extLst>
          </p:cNvPr>
          <p:cNvSpPr>
            <a:spLocks noGrp="1"/>
          </p:cNvSpPr>
          <p:nvPr>
            <p:ph type="dt" sz="half" idx="10"/>
          </p:nvPr>
        </p:nvSpPr>
        <p:spPr/>
        <p:txBody>
          <a:bodyPr/>
          <a:lstStyle/>
          <a:p>
            <a:fld id="{B08EDBB6-C962-4753-AA2A-60C751FB6BB6}" type="datetime1">
              <a:rPr lang="en-US" smtClean="0"/>
              <a:t>7/28/25</a:t>
            </a:fld>
            <a:endParaRPr lang="en-US"/>
          </a:p>
        </p:txBody>
      </p:sp>
      <p:sp>
        <p:nvSpPr>
          <p:cNvPr id="5" name="Fußzeilenplatzhalter 4">
            <a:extLst>
              <a:ext uri="{FF2B5EF4-FFF2-40B4-BE49-F238E27FC236}">
                <a16:creationId xmlns:a16="http://schemas.microsoft.com/office/drawing/2014/main" id="{33234D81-6387-8ABC-DBBA-B98397CEAFDD}"/>
              </a:ext>
            </a:extLst>
          </p:cNvPr>
          <p:cNvSpPr>
            <a:spLocks noGrp="1"/>
          </p:cNvSpPr>
          <p:nvPr>
            <p:ph type="ftr" sz="quarter" idx="11"/>
          </p:nvPr>
        </p:nvSpPr>
        <p:spPr/>
        <p:txBody>
          <a:bodyPr/>
          <a:lstStyle/>
          <a:p>
            <a:endParaRPr lang="en-US" dirty="0"/>
          </a:p>
        </p:txBody>
      </p:sp>
      <p:sp>
        <p:nvSpPr>
          <p:cNvPr id="6" name="Foliennummernplatzhalter 5">
            <a:extLst>
              <a:ext uri="{FF2B5EF4-FFF2-40B4-BE49-F238E27FC236}">
                <a16:creationId xmlns:a16="http://schemas.microsoft.com/office/drawing/2014/main" id="{9252D145-E7A2-1748-3D87-74DD30863435}"/>
              </a:ext>
            </a:extLst>
          </p:cNvPr>
          <p:cNvSpPr>
            <a:spLocks noGrp="1"/>
          </p:cNvSpPr>
          <p:nvPr>
            <p:ph type="sldNum" sz="quarter" idx="12"/>
          </p:nvPr>
        </p:nvSpPr>
        <p:spPr/>
        <p:txBody>
          <a:bodyPr/>
          <a:lstStyle/>
          <a:p>
            <a:fld id="{B697B8DC-FA31-471C-A0EA-D0E6204BDB0A}" type="slidenum">
              <a:rPr lang="en-US" smtClean="0"/>
              <a:t>‹#›</a:t>
            </a:fld>
            <a:endParaRPr lang="en-US"/>
          </a:p>
        </p:txBody>
      </p:sp>
      <p:cxnSp>
        <p:nvCxnSpPr>
          <p:cNvPr id="11" name="Gerader Verbinder 10">
            <a:extLst>
              <a:ext uri="{FF2B5EF4-FFF2-40B4-BE49-F238E27FC236}">
                <a16:creationId xmlns:a16="http://schemas.microsoft.com/office/drawing/2014/main" id="{A6627A68-D912-902B-F776-0837DECC2588}"/>
              </a:ext>
            </a:extLst>
          </p:cNvPr>
          <p:cNvCxnSpPr/>
          <p:nvPr userDrawn="1"/>
        </p:nvCxnSpPr>
        <p:spPr>
          <a:xfrm>
            <a:off x="379413" y="1602769"/>
            <a:ext cx="11412000"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
        <p:nvSpPr>
          <p:cNvPr id="13" name="Inhaltsplatzhalter 2">
            <a:extLst>
              <a:ext uri="{FF2B5EF4-FFF2-40B4-BE49-F238E27FC236}">
                <a16:creationId xmlns:a16="http://schemas.microsoft.com/office/drawing/2014/main" id="{46EBB3B7-627E-F6D9-5242-0DA864240C9B}"/>
              </a:ext>
            </a:extLst>
          </p:cNvPr>
          <p:cNvSpPr>
            <a:spLocks noGrp="1"/>
          </p:cNvSpPr>
          <p:nvPr>
            <p:ph idx="13" hasCustomPrompt="1"/>
          </p:nvPr>
        </p:nvSpPr>
        <p:spPr>
          <a:xfrm>
            <a:off x="386856" y="2426451"/>
            <a:ext cx="926167" cy="4100400"/>
          </a:xfrm>
        </p:spPr>
        <p:txBody>
          <a:bodyPr anchor="b" anchorCtr="0">
            <a:normAutofit/>
          </a:bodyPr>
          <a:lstStyle>
            <a:lvl1pPr>
              <a:lnSpc>
                <a:spcPct val="100000"/>
              </a:lnSpc>
              <a:spcBef>
                <a:spcPts val="0"/>
              </a:spcBef>
              <a:spcAft>
                <a:spcPts val="500"/>
              </a:spcAft>
              <a:defRPr sz="3000" b="1">
                <a:solidFill>
                  <a:schemeClr val="accent2"/>
                </a:solidFill>
              </a:defRPr>
            </a:lvl1pPr>
          </a:lstStyle>
          <a:p>
            <a:pPr lvl="0"/>
            <a:r>
              <a:rPr lang="de-DE" dirty="0"/>
              <a:t>Nr.</a:t>
            </a:r>
          </a:p>
        </p:txBody>
      </p:sp>
    </p:spTree>
    <p:extLst>
      <p:ext uri="{BB962C8B-B14F-4D97-AF65-F5344CB8AC3E}">
        <p14:creationId xmlns:p14="http://schemas.microsoft.com/office/powerpoint/2010/main" val="10825800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Kapitel">
    <p:bg>
      <p:bgPr>
        <a:solidFill>
          <a:schemeClr val="accent1"/>
        </a:soli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9B44F87-DE3D-B0C1-4D0A-7DA7228EC65F}"/>
              </a:ext>
            </a:extLst>
          </p:cNvPr>
          <p:cNvSpPr>
            <a:spLocks noGrp="1"/>
          </p:cNvSpPr>
          <p:nvPr>
            <p:ph type="title" hasCustomPrompt="1"/>
          </p:nvPr>
        </p:nvSpPr>
        <p:spPr>
          <a:xfrm>
            <a:off x="386136" y="1463692"/>
            <a:ext cx="11418514" cy="1080000"/>
          </a:xfrm>
        </p:spPr>
        <p:txBody>
          <a:bodyPr anchor="t" anchorCtr="0">
            <a:normAutofit/>
          </a:bodyPr>
          <a:lstStyle>
            <a:lvl1pPr>
              <a:defRPr sz="3500">
                <a:solidFill>
                  <a:schemeClr val="bg1"/>
                </a:solidFill>
              </a:defRPr>
            </a:lvl1pPr>
          </a:lstStyle>
          <a:p>
            <a:r>
              <a:rPr lang="fr-CH" dirty="0" err="1"/>
              <a:t>Kapitelüberschrift</a:t>
            </a:r>
            <a:br>
              <a:rPr lang="fr-CH" dirty="0"/>
            </a:br>
            <a:endParaRPr lang="fr-CH" noProof="0" dirty="0"/>
          </a:p>
        </p:txBody>
      </p:sp>
      <p:sp>
        <p:nvSpPr>
          <p:cNvPr id="3" name="Textplatzhalter 2">
            <a:extLst>
              <a:ext uri="{FF2B5EF4-FFF2-40B4-BE49-F238E27FC236}">
                <a16:creationId xmlns:a16="http://schemas.microsoft.com/office/drawing/2014/main" id="{36C20151-E965-193A-DB6F-B31B4E973FAC}"/>
              </a:ext>
            </a:extLst>
          </p:cNvPr>
          <p:cNvSpPr>
            <a:spLocks noGrp="1"/>
          </p:cNvSpPr>
          <p:nvPr>
            <p:ph type="body" idx="1" hasCustomPrompt="1"/>
          </p:nvPr>
        </p:nvSpPr>
        <p:spPr>
          <a:xfrm>
            <a:off x="386136" y="334800"/>
            <a:ext cx="11418514" cy="892800"/>
          </a:xfrm>
        </p:spPr>
        <p:txBody>
          <a:bodyPr>
            <a:noAutofit/>
          </a:bodyPr>
          <a:lstStyle>
            <a:lvl1pPr marL="0" indent="0">
              <a:buNone/>
              <a:defRPr sz="7200" b="1">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e-DE" dirty="0"/>
              <a:t>Nr.</a:t>
            </a:r>
          </a:p>
        </p:txBody>
      </p:sp>
      <p:sp>
        <p:nvSpPr>
          <p:cNvPr id="4" name="Datumsplatzhalter 3">
            <a:extLst>
              <a:ext uri="{FF2B5EF4-FFF2-40B4-BE49-F238E27FC236}">
                <a16:creationId xmlns:a16="http://schemas.microsoft.com/office/drawing/2014/main" id="{07A895F8-2C8C-06BF-A0D5-90D7DBA597C2}"/>
              </a:ext>
            </a:extLst>
          </p:cNvPr>
          <p:cNvSpPr>
            <a:spLocks noGrp="1"/>
          </p:cNvSpPr>
          <p:nvPr>
            <p:ph type="dt" sz="half" idx="10"/>
          </p:nvPr>
        </p:nvSpPr>
        <p:spPr/>
        <p:txBody>
          <a:bodyPr/>
          <a:lstStyle>
            <a:lvl1pPr>
              <a:defRPr>
                <a:solidFill>
                  <a:schemeClr val="bg1"/>
                </a:solidFill>
              </a:defRPr>
            </a:lvl1pPr>
          </a:lstStyle>
          <a:p>
            <a:fld id="{080ABE8A-8909-4748-B4FD-D7CAE30CEC08}" type="datetime1">
              <a:rPr lang="en-US" smtClean="0"/>
              <a:t>7/28/25</a:t>
            </a:fld>
            <a:endParaRPr lang="en-US" dirty="0"/>
          </a:p>
        </p:txBody>
      </p:sp>
      <p:sp>
        <p:nvSpPr>
          <p:cNvPr id="5" name="Fußzeilenplatzhalter 4">
            <a:extLst>
              <a:ext uri="{FF2B5EF4-FFF2-40B4-BE49-F238E27FC236}">
                <a16:creationId xmlns:a16="http://schemas.microsoft.com/office/drawing/2014/main" id="{04A11F80-D913-4E62-2A44-C1980E20FDF6}"/>
              </a:ext>
            </a:extLst>
          </p:cNvPr>
          <p:cNvSpPr>
            <a:spLocks noGrp="1"/>
          </p:cNvSpPr>
          <p:nvPr>
            <p:ph type="ftr" sz="quarter" idx="11"/>
          </p:nvPr>
        </p:nvSpPr>
        <p:spPr/>
        <p:txBody>
          <a:bodyPr/>
          <a:lstStyle>
            <a:lvl1pPr>
              <a:defRPr>
                <a:solidFill>
                  <a:schemeClr val="bg1"/>
                </a:solidFill>
              </a:defRPr>
            </a:lvl1pPr>
          </a:lstStyle>
          <a:p>
            <a:endParaRPr lang="en-US"/>
          </a:p>
        </p:txBody>
      </p:sp>
    </p:spTree>
    <p:extLst>
      <p:ext uri="{BB962C8B-B14F-4D97-AF65-F5344CB8AC3E}">
        <p14:creationId xmlns:p14="http://schemas.microsoft.com/office/powerpoint/2010/main" val="3475101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Kapitelbild">
    <p:bg>
      <p:bgRef idx="1001">
        <a:schemeClr val="bg1"/>
      </p:bgRef>
    </p:bg>
    <p:spTree>
      <p:nvGrpSpPr>
        <p:cNvPr id="1" name=""/>
        <p:cNvGrpSpPr/>
        <p:nvPr/>
      </p:nvGrpSpPr>
      <p:grpSpPr>
        <a:xfrm>
          <a:off x="0" y="0"/>
          <a:ext cx="0" cy="0"/>
          <a:chOff x="0" y="0"/>
          <a:chExt cx="0" cy="0"/>
        </a:xfrm>
      </p:grpSpPr>
      <p:sp>
        <p:nvSpPr>
          <p:cNvPr id="7" name="Bildplatzhalter 6">
            <a:extLst>
              <a:ext uri="{FF2B5EF4-FFF2-40B4-BE49-F238E27FC236}">
                <a16:creationId xmlns:a16="http://schemas.microsoft.com/office/drawing/2014/main" id="{72046B41-8D0F-93F0-A758-73CD22C956CE}"/>
              </a:ext>
            </a:extLst>
          </p:cNvPr>
          <p:cNvSpPr>
            <a:spLocks noGrp="1"/>
          </p:cNvSpPr>
          <p:nvPr>
            <p:ph type="pic" sz="quarter" idx="12" hasCustomPrompt="1"/>
          </p:nvPr>
        </p:nvSpPr>
        <p:spPr>
          <a:xfrm>
            <a:off x="0" y="0"/>
            <a:ext cx="12192000" cy="6858000"/>
          </a:xfrm>
        </p:spPr>
        <p:txBody>
          <a:bodyPr/>
          <a:lstStyle/>
          <a:p>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a:t>
            </a:r>
            <a:r>
              <a:rPr lang="fr-CH" dirty="0" err="1"/>
              <a:t>ein</a:t>
            </a:r>
            <a:r>
              <a:rPr lang="fr-CH" dirty="0"/>
              <a:t> </a:t>
            </a:r>
            <a:r>
              <a:rPr lang="fr-CH" dirty="0" err="1"/>
              <a:t>Bild</a:t>
            </a:r>
            <a:r>
              <a:rPr lang="fr-CH" dirty="0"/>
              <a:t> </a:t>
            </a:r>
            <a:r>
              <a:rPr lang="fr-CH" dirty="0" err="1"/>
              <a:t>hinzuzufügen</a:t>
            </a:r>
            <a:endParaRPr lang="en-US" dirty="0"/>
          </a:p>
        </p:txBody>
      </p:sp>
      <p:sp>
        <p:nvSpPr>
          <p:cNvPr id="3" name="Textplatzhalter 2">
            <a:extLst>
              <a:ext uri="{FF2B5EF4-FFF2-40B4-BE49-F238E27FC236}">
                <a16:creationId xmlns:a16="http://schemas.microsoft.com/office/drawing/2014/main" id="{36C20151-E965-193A-DB6F-B31B4E973FAC}"/>
              </a:ext>
            </a:extLst>
          </p:cNvPr>
          <p:cNvSpPr>
            <a:spLocks noGrp="1"/>
          </p:cNvSpPr>
          <p:nvPr>
            <p:ph type="body" idx="1" hasCustomPrompt="1"/>
          </p:nvPr>
        </p:nvSpPr>
        <p:spPr>
          <a:xfrm>
            <a:off x="386136" y="334800"/>
            <a:ext cx="11418514" cy="892800"/>
          </a:xfrm>
        </p:spPr>
        <p:txBody>
          <a:bodyPr>
            <a:noAutofit/>
          </a:bodyPr>
          <a:lstStyle>
            <a:lvl1pPr marL="0" indent="0">
              <a:buNone/>
              <a:defRPr sz="7200" b="1">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e-DE" dirty="0"/>
              <a:t>N°</a:t>
            </a:r>
          </a:p>
        </p:txBody>
      </p:sp>
      <p:sp>
        <p:nvSpPr>
          <p:cNvPr id="4" name="Datumsplatzhalter 3">
            <a:extLst>
              <a:ext uri="{FF2B5EF4-FFF2-40B4-BE49-F238E27FC236}">
                <a16:creationId xmlns:a16="http://schemas.microsoft.com/office/drawing/2014/main" id="{07A895F8-2C8C-06BF-A0D5-90D7DBA597C2}"/>
              </a:ext>
            </a:extLst>
          </p:cNvPr>
          <p:cNvSpPr>
            <a:spLocks noGrp="1"/>
          </p:cNvSpPr>
          <p:nvPr>
            <p:ph type="dt" sz="half" idx="10"/>
          </p:nvPr>
        </p:nvSpPr>
        <p:spPr/>
        <p:txBody>
          <a:bodyPr/>
          <a:lstStyle>
            <a:lvl1pPr>
              <a:defRPr>
                <a:solidFill>
                  <a:schemeClr val="bg1"/>
                </a:solidFill>
              </a:defRPr>
            </a:lvl1pPr>
          </a:lstStyle>
          <a:p>
            <a:fld id="{2C710605-9500-4219-9B69-4C3EA783EA8F}" type="datetime1">
              <a:rPr lang="en-US" smtClean="0"/>
              <a:t>7/28/25</a:t>
            </a:fld>
            <a:endParaRPr lang="en-US" dirty="0"/>
          </a:p>
        </p:txBody>
      </p:sp>
      <p:sp>
        <p:nvSpPr>
          <p:cNvPr id="5" name="Fußzeilenplatzhalter 4">
            <a:extLst>
              <a:ext uri="{FF2B5EF4-FFF2-40B4-BE49-F238E27FC236}">
                <a16:creationId xmlns:a16="http://schemas.microsoft.com/office/drawing/2014/main" id="{04A11F80-D913-4E62-2A44-C1980E20FDF6}"/>
              </a:ext>
            </a:extLst>
          </p:cNvPr>
          <p:cNvSpPr>
            <a:spLocks noGrp="1"/>
          </p:cNvSpPr>
          <p:nvPr>
            <p:ph type="ftr" sz="quarter" idx="11"/>
          </p:nvPr>
        </p:nvSpPr>
        <p:spPr/>
        <p:txBody>
          <a:bodyPr/>
          <a:lstStyle>
            <a:lvl1pPr>
              <a:defRPr>
                <a:solidFill>
                  <a:schemeClr val="bg1"/>
                </a:solidFill>
              </a:defRPr>
            </a:lvl1pPr>
          </a:lstStyle>
          <a:p>
            <a:endParaRPr lang="en-US"/>
          </a:p>
        </p:txBody>
      </p:sp>
      <p:sp>
        <p:nvSpPr>
          <p:cNvPr id="8" name="Titel 1">
            <a:extLst>
              <a:ext uri="{FF2B5EF4-FFF2-40B4-BE49-F238E27FC236}">
                <a16:creationId xmlns:a16="http://schemas.microsoft.com/office/drawing/2014/main" id="{1AF3A04A-4C1C-18AB-0DF2-C519737424A4}"/>
              </a:ext>
            </a:extLst>
          </p:cNvPr>
          <p:cNvSpPr>
            <a:spLocks noGrp="1"/>
          </p:cNvSpPr>
          <p:nvPr>
            <p:ph type="title" hasCustomPrompt="1"/>
          </p:nvPr>
        </p:nvSpPr>
        <p:spPr>
          <a:xfrm>
            <a:off x="386136" y="1463692"/>
            <a:ext cx="11418514" cy="1080000"/>
          </a:xfrm>
        </p:spPr>
        <p:txBody>
          <a:bodyPr anchor="t" anchorCtr="0">
            <a:normAutofit/>
          </a:bodyPr>
          <a:lstStyle>
            <a:lvl1pPr>
              <a:defRPr sz="3500">
                <a:solidFill>
                  <a:schemeClr val="bg1"/>
                </a:solidFill>
              </a:defRPr>
            </a:lvl1pPr>
          </a:lstStyle>
          <a:p>
            <a:r>
              <a:rPr lang="fr-CH" noProof="0" dirty="0"/>
              <a:t>Titre de chapitre</a:t>
            </a:r>
          </a:p>
        </p:txBody>
      </p:sp>
    </p:spTree>
    <p:extLst>
      <p:ext uri="{BB962C8B-B14F-4D97-AF65-F5344CB8AC3E}">
        <p14:creationId xmlns:p14="http://schemas.microsoft.com/office/powerpoint/2010/main" val="835499339"/>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chlüsselzahlen Nummer">
    <p:spTree>
      <p:nvGrpSpPr>
        <p:cNvPr id="1" name=""/>
        <p:cNvGrpSpPr/>
        <p:nvPr/>
      </p:nvGrpSpPr>
      <p:grpSpPr>
        <a:xfrm>
          <a:off x="0" y="0"/>
          <a:ext cx="0" cy="0"/>
          <a:chOff x="0" y="0"/>
          <a:chExt cx="0" cy="0"/>
        </a:xfrm>
      </p:grpSpPr>
      <p:sp>
        <p:nvSpPr>
          <p:cNvPr id="17" name="Rectangle : coins arrondis 6">
            <a:extLst>
              <a:ext uri="{FF2B5EF4-FFF2-40B4-BE49-F238E27FC236}">
                <a16:creationId xmlns:a16="http://schemas.microsoft.com/office/drawing/2014/main" id="{05A5694E-2949-7926-05FB-B37610B094A4}"/>
              </a:ext>
            </a:extLst>
          </p:cNvPr>
          <p:cNvSpPr/>
          <p:nvPr userDrawn="1"/>
        </p:nvSpPr>
        <p:spPr>
          <a:xfrm>
            <a:off x="379413" y="2948040"/>
            <a:ext cx="3696476" cy="3510000"/>
          </a:xfrm>
          <a:prstGeom prst="roundRect">
            <a:avLst>
              <a:gd name="adj" fmla="val 6102"/>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799" dirty="0"/>
          </a:p>
        </p:txBody>
      </p:sp>
      <p:sp>
        <p:nvSpPr>
          <p:cNvPr id="18" name="Rectangle : coins arrondis 6">
            <a:extLst>
              <a:ext uri="{FF2B5EF4-FFF2-40B4-BE49-F238E27FC236}">
                <a16:creationId xmlns:a16="http://schemas.microsoft.com/office/drawing/2014/main" id="{88676962-EAC5-B0E0-6509-8B79EB51F5DC}"/>
              </a:ext>
            </a:extLst>
          </p:cNvPr>
          <p:cNvSpPr/>
          <p:nvPr userDrawn="1"/>
        </p:nvSpPr>
        <p:spPr>
          <a:xfrm>
            <a:off x="4250106" y="2948040"/>
            <a:ext cx="3696476" cy="3510000"/>
          </a:xfrm>
          <a:prstGeom prst="roundRect">
            <a:avLst>
              <a:gd name="adj" fmla="val 6102"/>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799" dirty="0"/>
          </a:p>
        </p:txBody>
      </p:sp>
      <p:sp>
        <p:nvSpPr>
          <p:cNvPr id="19" name="Rectangle : coins arrondis 6">
            <a:extLst>
              <a:ext uri="{FF2B5EF4-FFF2-40B4-BE49-F238E27FC236}">
                <a16:creationId xmlns:a16="http://schemas.microsoft.com/office/drawing/2014/main" id="{86600D9B-935B-23BB-A0D6-542B574A991D}"/>
              </a:ext>
            </a:extLst>
          </p:cNvPr>
          <p:cNvSpPr/>
          <p:nvPr userDrawn="1"/>
        </p:nvSpPr>
        <p:spPr>
          <a:xfrm>
            <a:off x="8106754" y="2940561"/>
            <a:ext cx="3696476" cy="3510000"/>
          </a:xfrm>
          <a:prstGeom prst="roundRect">
            <a:avLst>
              <a:gd name="adj" fmla="val 6102"/>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799" dirty="0"/>
          </a:p>
        </p:txBody>
      </p:sp>
      <p:sp>
        <p:nvSpPr>
          <p:cNvPr id="2" name="Titel 1">
            <a:extLst>
              <a:ext uri="{FF2B5EF4-FFF2-40B4-BE49-F238E27FC236}">
                <a16:creationId xmlns:a16="http://schemas.microsoft.com/office/drawing/2014/main" id="{9CD8F8C3-9EA9-7134-C05D-0982DDF3A30B}"/>
              </a:ext>
            </a:extLst>
          </p:cNvPr>
          <p:cNvSpPr>
            <a:spLocks noGrp="1"/>
          </p:cNvSpPr>
          <p:nvPr>
            <p:ph type="title" hasCustomPrompt="1"/>
          </p:nvPr>
        </p:nvSpPr>
        <p:spPr>
          <a:xfrm>
            <a:off x="386136" y="334765"/>
            <a:ext cx="11418514" cy="1080000"/>
          </a:xfrm>
        </p:spPr>
        <p:txBody>
          <a:body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fr-CH" noProof="0" dirty="0"/>
          </a:p>
        </p:txBody>
      </p:sp>
      <p:sp>
        <p:nvSpPr>
          <p:cNvPr id="3" name="Inhaltsplatzhalter 2">
            <a:extLst>
              <a:ext uri="{FF2B5EF4-FFF2-40B4-BE49-F238E27FC236}">
                <a16:creationId xmlns:a16="http://schemas.microsoft.com/office/drawing/2014/main" id="{369547C5-C398-A9CF-4182-6ED4546E6F31}"/>
              </a:ext>
            </a:extLst>
          </p:cNvPr>
          <p:cNvSpPr>
            <a:spLocks noGrp="1"/>
          </p:cNvSpPr>
          <p:nvPr>
            <p:ph sz="half" idx="1" hasCustomPrompt="1"/>
          </p:nvPr>
        </p:nvSpPr>
        <p:spPr>
          <a:xfrm>
            <a:off x="622570" y="3043044"/>
            <a:ext cx="3219856" cy="877203"/>
          </a:xfrm>
        </p:spPr>
        <p:txBody>
          <a:bodyPr>
            <a:noAutofit/>
          </a:bodyPr>
          <a:lstStyle>
            <a:lvl1pPr>
              <a:defRPr sz="7400" b="1">
                <a:solidFill>
                  <a:schemeClr val="accent1"/>
                </a:solidFill>
              </a:defRPr>
            </a:lvl1pPr>
            <a:lvl2pPr marL="0" indent="0">
              <a:buNone/>
              <a:defRPr sz="3000" b="1">
                <a:solidFill>
                  <a:schemeClr val="accent1"/>
                </a:solidFill>
              </a:defRPr>
            </a:lvl2pPr>
          </a:lstStyle>
          <a:p>
            <a:pPr lvl="0"/>
            <a:r>
              <a:rPr lang="de-DE" dirty="0"/>
              <a:t>Nr.</a:t>
            </a:r>
            <a:endParaRPr lang="en-US" dirty="0"/>
          </a:p>
        </p:txBody>
      </p:sp>
      <p:sp>
        <p:nvSpPr>
          <p:cNvPr id="5" name="Datumsplatzhalter 4">
            <a:extLst>
              <a:ext uri="{FF2B5EF4-FFF2-40B4-BE49-F238E27FC236}">
                <a16:creationId xmlns:a16="http://schemas.microsoft.com/office/drawing/2014/main" id="{AA2F2A67-FF41-9897-71B9-E211DB8B2F2D}"/>
              </a:ext>
            </a:extLst>
          </p:cNvPr>
          <p:cNvSpPr>
            <a:spLocks noGrp="1"/>
          </p:cNvSpPr>
          <p:nvPr>
            <p:ph type="dt" sz="half" idx="10"/>
          </p:nvPr>
        </p:nvSpPr>
        <p:spPr/>
        <p:txBody>
          <a:bodyPr/>
          <a:lstStyle/>
          <a:p>
            <a:fld id="{11C2A8AE-6710-41D0-B705-E75686D72B41}" type="datetime1">
              <a:rPr lang="en-US" smtClean="0"/>
              <a:t>7/28/25</a:t>
            </a:fld>
            <a:endParaRPr lang="en-US"/>
          </a:p>
        </p:txBody>
      </p:sp>
      <p:sp>
        <p:nvSpPr>
          <p:cNvPr id="6" name="Fußzeilenplatzhalter 5">
            <a:extLst>
              <a:ext uri="{FF2B5EF4-FFF2-40B4-BE49-F238E27FC236}">
                <a16:creationId xmlns:a16="http://schemas.microsoft.com/office/drawing/2014/main" id="{407A391D-F2D7-9082-12C4-27DC3F658425}"/>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90EE7245-F74C-1D6E-C77D-D86AE3A42D5B}"/>
              </a:ext>
            </a:extLst>
          </p:cNvPr>
          <p:cNvSpPr>
            <a:spLocks noGrp="1"/>
          </p:cNvSpPr>
          <p:nvPr>
            <p:ph type="sldNum" sz="quarter" idx="12"/>
          </p:nvPr>
        </p:nvSpPr>
        <p:spPr/>
        <p:txBody>
          <a:bodyPr/>
          <a:lstStyle/>
          <a:p>
            <a:fld id="{B697B8DC-FA31-471C-A0EA-D0E6204BDB0A}" type="slidenum">
              <a:rPr lang="en-US" smtClean="0"/>
              <a:t>‹#›</a:t>
            </a:fld>
            <a:endParaRPr lang="en-US"/>
          </a:p>
        </p:txBody>
      </p:sp>
      <p:sp>
        <p:nvSpPr>
          <p:cNvPr id="14" name="Inhaltsplatzhalter 2">
            <a:extLst>
              <a:ext uri="{FF2B5EF4-FFF2-40B4-BE49-F238E27FC236}">
                <a16:creationId xmlns:a16="http://schemas.microsoft.com/office/drawing/2014/main" id="{63942C9A-90C3-068A-8173-C1BCB5E7EACE}"/>
              </a:ext>
            </a:extLst>
          </p:cNvPr>
          <p:cNvSpPr>
            <a:spLocks noGrp="1"/>
          </p:cNvSpPr>
          <p:nvPr>
            <p:ph sz="half" idx="13" hasCustomPrompt="1"/>
          </p:nvPr>
        </p:nvSpPr>
        <p:spPr>
          <a:xfrm>
            <a:off x="622570" y="4143983"/>
            <a:ext cx="3219856" cy="2140085"/>
          </a:xfrm>
        </p:spPr>
        <p:txBody>
          <a:bodyPr anchor="b" anchorCtr="0">
            <a:normAutofit/>
          </a:bodyPr>
          <a:lstStyle>
            <a:lvl1pPr>
              <a:defRPr sz="1500" b="0">
                <a:solidFill>
                  <a:schemeClr val="accent1"/>
                </a:solidFill>
              </a:defRPr>
            </a:lvl1pPr>
            <a:lvl2pPr marL="0" indent="0">
              <a:buNone/>
              <a:defRPr b="0">
                <a:solidFill>
                  <a:schemeClr val="tx1"/>
                </a:solidFill>
              </a:defRPr>
            </a:lvl2pPr>
          </a:lstStyle>
          <a:p>
            <a:pPr lvl="0"/>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die </a:t>
            </a:r>
            <a:r>
              <a:rPr lang="fr-CH" dirty="0" err="1"/>
              <a:t>jeweilige</a:t>
            </a:r>
            <a:r>
              <a:rPr lang="fr-CH" dirty="0"/>
              <a:t> </a:t>
            </a:r>
            <a:r>
              <a:rPr lang="fr-CH" dirty="0" err="1"/>
              <a:t>Funktion</a:t>
            </a:r>
            <a:r>
              <a:rPr lang="fr-CH" dirty="0"/>
              <a:t> </a:t>
            </a:r>
            <a:r>
              <a:rPr lang="fr-CH" dirty="0" err="1"/>
              <a:t>auszuwählen</a:t>
            </a:r>
            <a:endParaRPr lang="fr-FR" dirty="0"/>
          </a:p>
        </p:txBody>
      </p:sp>
      <p:sp>
        <p:nvSpPr>
          <p:cNvPr id="25" name="Inhaltsplatzhalter 2">
            <a:extLst>
              <a:ext uri="{FF2B5EF4-FFF2-40B4-BE49-F238E27FC236}">
                <a16:creationId xmlns:a16="http://schemas.microsoft.com/office/drawing/2014/main" id="{BFB12FC2-AB14-2A7E-52BC-14224ACBE5DD}"/>
              </a:ext>
            </a:extLst>
          </p:cNvPr>
          <p:cNvSpPr>
            <a:spLocks noGrp="1"/>
          </p:cNvSpPr>
          <p:nvPr>
            <p:ph sz="half" idx="14" hasCustomPrompt="1"/>
          </p:nvPr>
        </p:nvSpPr>
        <p:spPr>
          <a:xfrm>
            <a:off x="4494109" y="3043044"/>
            <a:ext cx="3219856" cy="877203"/>
          </a:xfrm>
        </p:spPr>
        <p:txBody>
          <a:bodyPr>
            <a:noAutofit/>
          </a:bodyPr>
          <a:lstStyle>
            <a:lvl1pPr>
              <a:defRPr sz="7400" b="1">
                <a:solidFill>
                  <a:schemeClr val="accent1"/>
                </a:solidFill>
              </a:defRPr>
            </a:lvl1pPr>
            <a:lvl2pPr marL="0" indent="0">
              <a:buNone/>
              <a:defRPr sz="3000" b="1">
                <a:solidFill>
                  <a:schemeClr val="accent1"/>
                </a:solidFill>
              </a:defRPr>
            </a:lvl2pPr>
          </a:lstStyle>
          <a:p>
            <a:pPr lvl="0"/>
            <a:r>
              <a:rPr lang="de-DE" dirty="0"/>
              <a:t>Nr.</a:t>
            </a:r>
            <a:endParaRPr lang="en-US" dirty="0"/>
          </a:p>
        </p:txBody>
      </p:sp>
      <p:sp>
        <p:nvSpPr>
          <p:cNvPr id="26" name="Inhaltsplatzhalter 2">
            <a:extLst>
              <a:ext uri="{FF2B5EF4-FFF2-40B4-BE49-F238E27FC236}">
                <a16:creationId xmlns:a16="http://schemas.microsoft.com/office/drawing/2014/main" id="{7CC44BB6-84B5-C32F-A9FC-2DE8A0B654F8}"/>
              </a:ext>
            </a:extLst>
          </p:cNvPr>
          <p:cNvSpPr>
            <a:spLocks noGrp="1"/>
          </p:cNvSpPr>
          <p:nvPr>
            <p:ph sz="half" idx="15" hasCustomPrompt="1"/>
          </p:nvPr>
        </p:nvSpPr>
        <p:spPr>
          <a:xfrm>
            <a:off x="4494109" y="4143983"/>
            <a:ext cx="3219856" cy="2140085"/>
          </a:xfrm>
        </p:spPr>
        <p:txBody>
          <a:bodyPr anchor="b" anchorCtr="0">
            <a:normAutofit/>
          </a:bodyPr>
          <a:lstStyle>
            <a:lvl1pPr>
              <a:defRPr sz="1500" b="0">
                <a:solidFill>
                  <a:schemeClr val="accent1"/>
                </a:solidFill>
              </a:defRPr>
            </a:lvl1pPr>
            <a:lvl2pPr marL="0" indent="0">
              <a:buNone/>
              <a:defRPr b="0">
                <a:solidFill>
                  <a:schemeClr val="tx1"/>
                </a:solidFill>
              </a:defRPr>
            </a:lvl2pPr>
          </a:lstStyle>
          <a:p>
            <a:pPr lvl="0"/>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die </a:t>
            </a:r>
            <a:r>
              <a:rPr lang="fr-CH" dirty="0" err="1"/>
              <a:t>jeweilige</a:t>
            </a:r>
            <a:r>
              <a:rPr lang="fr-CH" dirty="0"/>
              <a:t> </a:t>
            </a:r>
            <a:r>
              <a:rPr lang="fr-CH" dirty="0" err="1"/>
              <a:t>Funktion</a:t>
            </a:r>
            <a:r>
              <a:rPr lang="fr-CH" dirty="0"/>
              <a:t> </a:t>
            </a:r>
            <a:r>
              <a:rPr lang="fr-CH" dirty="0" err="1"/>
              <a:t>auszuwählen</a:t>
            </a:r>
            <a:endParaRPr lang="fr-FR" dirty="0"/>
          </a:p>
        </p:txBody>
      </p:sp>
      <p:sp>
        <p:nvSpPr>
          <p:cNvPr id="27" name="Inhaltsplatzhalter 2">
            <a:extLst>
              <a:ext uri="{FF2B5EF4-FFF2-40B4-BE49-F238E27FC236}">
                <a16:creationId xmlns:a16="http://schemas.microsoft.com/office/drawing/2014/main" id="{10139E0A-9870-74B3-9A81-0B5D8176B35B}"/>
              </a:ext>
            </a:extLst>
          </p:cNvPr>
          <p:cNvSpPr>
            <a:spLocks noGrp="1"/>
          </p:cNvSpPr>
          <p:nvPr>
            <p:ph sz="half" idx="16" hasCustomPrompt="1"/>
          </p:nvPr>
        </p:nvSpPr>
        <p:spPr>
          <a:xfrm>
            <a:off x="8357271" y="3043044"/>
            <a:ext cx="3219856" cy="877203"/>
          </a:xfrm>
        </p:spPr>
        <p:txBody>
          <a:bodyPr>
            <a:noAutofit/>
          </a:bodyPr>
          <a:lstStyle>
            <a:lvl1pPr>
              <a:defRPr sz="7400" b="1">
                <a:solidFill>
                  <a:schemeClr val="accent1"/>
                </a:solidFill>
              </a:defRPr>
            </a:lvl1pPr>
            <a:lvl2pPr marL="0" indent="0">
              <a:buNone/>
              <a:defRPr sz="3000" b="1">
                <a:solidFill>
                  <a:schemeClr val="accent1"/>
                </a:solidFill>
              </a:defRPr>
            </a:lvl2pPr>
          </a:lstStyle>
          <a:p>
            <a:pPr lvl="0"/>
            <a:r>
              <a:rPr lang="de-DE" dirty="0"/>
              <a:t>Nr.</a:t>
            </a:r>
            <a:endParaRPr lang="en-US" dirty="0"/>
          </a:p>
        </p:txBody>
      </p:sp>
      <p:sp>
        <p:nvSpPr>
          <p:cNvPr id="28" name="Inhaltsplatzhalter 2">
            <a:extLst>
              <a:ext uri="{FF2B5EF4-FFF2-40B4-BE49-F238E27FC236}">
                <a16:creationId xmlns:a16="http://schemas.microsoft.com/office/drawing/2014/main" id="{54F9A254-F2E7-445C-5A30-06035B9EAEC8}"/>
              </a:ext>
            </a:extLst>
          </p:cNvPr>
          <p:cNvSpPr>
            <a:spLocks noGrp="1"/>
          </p:cNvSpPr>
          <p:nvPr>
            <p:ph sz="half" idx="17" hasCustomPrompt="1"/>
          </p:nvPr>
        </p:nvSpPr>
        <p:spPr>
          <a:xfrm>
            <a:off x="8357271" y="4143983"/>
            <a:ext cx="3219856" cy="2140085"/>
          </a:xfrm>
        </p:spPr>
        <p:txBody>
          <a:bodyPr anchor="b" anchorCtr="0">
            <a:normAutofit/>
          </a:bodyPr>
          <a:lstStyle>
            <a:lvl1pPr>
              <a:defRPr sz="1500" b="0">
                <a:solidFill>
                  <a:schemeClr val="accent1"/>
                </a:solidFill>
              </a:defRPr>
            </a:lvl1pPr>
            <a:lvl2pPr marL="0" indent="0">
              <a:buNone/>
              <a:defRPr b="0">
                <a:solidFill>
                  <a:schemeClr val="tx1"/>
                </a:solidFill>
              </a:defRPr>
            </a:lvl2pPr>
          </a:lstStyle>
          <a:p>
            <a:pPr lvl="0"/>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die </a:t>
            </a:r>
            <a:r>
              <a:rPr lang="fr-CH" dirty="0" err="1"/>
              <a:t>jeweilige</a:t>
            </a:r>
            <a:r>
              <a:rPr lang="fr-CH" dirty="0"/>
              <a:t> </a:t>
            </a:r>
            <a:r>
              <a:rPr lang="fr-CH" dirty="0" err="1"/>
              <a:t>Funktion</a:t>
            </a:r>
            <a:r>
              <a:rPr lang="fr-CH" dirty="0"/>
              <a:t> </a:t>
            </a:r>
            <a:r>
              <a:rPr lang="fr-CH" dirty="0" err="1"/>
              <a:t>auszuwählen</a:t>
            </a:r>
            <a:endParaRPr lang="fr-FR" dirty="0"/>
          </a:p>
        </p:txBody>
      </p:sp>
      <p:sp>
        <p:nvSpPr>
          <p:cNvPr id="29" name="Textplatzhalter 7">
            <a:extLst>
              <a:ext uri="{FF2B5EF4-FFF2-40B4-BE49-F238E27FC236}">
                <a16:creationId xmlns:a16="http://schemas.microsoft.com/office/drawing/2014/main" id="{476DAAD0-8179-2F7F-6D85-2FB1E8D7BC17}"/>
              </a:ext>
            </a:extLst>
          </p:cNvPr>
          <p:cNvSpPr>
            <a:spLocks noGrp="1"/>
          </p:cNvSpPr>
          <p:nvPr>
            <p:ph type="body" sz="quarter" idx="18" hasCustomPrompt="1"/>
          </p:nvPr>
        </p:nvSpPr>
        <p:spPr>
          <a:xfrm>
            <a:off x="385763" y="1714882"/>
            <a:ext cx="11418887" cy="540000"/>
          </a:xfrm>
        </p:spPr>
        <p:txBody>
          <a:bodyPr>
            <a:noAutofit/>
          </a:bodyPr>
          <a:lstStyle>
            <a:lvl1pPr>
              <a:spcBef>
                <a:spcPts val="0"/>
              </a:spcBef>
              <a:defRPr sz="2000" b="1">
                <a:solidFill>
                  <a:schemeClr val="accent2"/>
                </a:solidFill>
              </a:defRPr>
            </a:lvl1pPr>
          </a:lstStyle>
          <a:p>
            <a:pPr lvl="0"/>
            <a:r>
              <a:rPr lang="fr-CH" noProof="0" dirty="0" err="1"/>
              <a:t>Untertitel</a:t>
            </a:r>
            <a:br>
              <a:rPr lang="fr-CH" noProof="0" dirty="0"/>
            </a:br>
            <a:endParaRPr lang="fr-CH" noProof="0" dirty="0"/>
          </a:p>
        </p:txBody>
      </p:sp>
      <p:cxnSp>
        <p:nvCxnSpPr>
          <p:cNvPr id="30" name="Gerader Verbinder 29">
            <a:extLst>
              <a:ext uri="{FF2B5EF4-FFF2-40B4-BE49-F238E27FC236}">
                <a16:creationId xmlns:a16="http://schemas.microsoft.com/office/drawing/2014/main" id="{171015F2-1390-1D1E-60DD-B2D667E19898}"/>
              </a:ext>
            </a:extLst>
          </p:cNvPr>
          <p:cNvCxnSpPr/>
          <p:nvPr userDrawn="1"/>
        </p:nvCxnSpPr>
        <p:spPr>
          <a:xfrm>
            <a:off x="379413" y="1602769"/>
            <a:ext cx="11412000"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995261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chlüsselzahlen Titel">
    <p:spTree>
      <p:nvGrpSpPr>
        <p:cNvPr id="1" name=""/>
        <p:cNvGrpSpPr/>
        <p:nvPr/>
      </p:nvGrpSpPr>
      <p:grpSpPr>
        <a:xfrm>
          <a:off x="0" y="0"/>
          <a:ext cx="0" cy="0"/>
          <a:chOff x="0" y="0"/>
          <a:chExt cx="0" cy="0"/>
        </a:xfrm>
      </p:grpSpPr>
      <p:sp>
        <p:nvSpPr>
          <p:cNvPr id="17" name="Rectangle : coins arrondis 6">
            <a:extLst>
              <a:ext uri="{FF2B5EF4-FFF2-40B4-BE49-F238E27FC236}">
                <a16:creationId xmlns:a16="http://schemas.microsoft.com/office/drawing/2014/main" id="{05A5694E-2949-7926-05FB-B37610B094A4}"/>
              </a:ext>
            </a:extLst>
          </p:cNvPr>
          <p:cNvSpPr/>
          <p:nvPr userDrawn="1"/>
        </p:nvSpPr>
        <p:spPr>
          <a:xfrm>
            <a:off x="379413" y="2948040"/>
            <a:ext cx="3696476" cy="3510000"/>
          </a:xfrm>
          <a:prstGeom prst="roundRect">
            <a:avLst>
              <a:gd name="adj" fmla="val 6102"/>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799" dirty="0"/>
          </a:p>
        </p:txBody>
      </p:sp>
      <p:sp>
        <p:nvSpPr>
          <p:cNvPr id="18" name="Rectangle : coins arrondis 6">
            <a:extLst>
              <a:ext uri="{FF2B5EF4-FFF2-40B4-BE49-F238E27FC236}">
                <a16:creationId xmlns:a16="http://schemas.microsoft.com/office/drawing/2014/main" id="{88676962-EAC5-B0E0-6509-8B79EB51F5DC}"/>
              </a:ext>
            </a:extLst>
          </p:cNvPr>
          <p:cNvSpPr/>
          <p:nvPr userDrawn="1"/>
        </p:nvSpPr>
        <p:spPr>
          <a:xfrm>
            <a:off x="4250106" y="2948040"/>
            <a:ext cx="3696476" cy="3510000"/>
          </a:xfrm>
          <a:prstGeom prst="roundRect">
            <a:avLst>
              <a:gd name="adj" fmla="val 6102"/>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799" dirty="0"/>
          </a:p>
        </p:txBody>
      </p:sp>
      <p:sp>
        <p:nvSpPr>
          <p:cNvPr id="19" name="Rectangle : coins arrondis 6">
            <a:extLst>
              <a:ext uri="{FF2B5EF4-FFF2-40B4-BE49-F238E27FC236}">
                <a16:creationId xmlns:a16="http://schemas.microsoft.com/office/drawing/2014/main" id="{86600D9B-935B-23BB-A0D6-542B574A991D}"/>
              </a:ext>
            </a:extLst>
          </p:cNvPr>
          <p:cNvSpPr/>
          <p:nvPr userDrawn="1"/>
        </p:nvSpPr>
        <p:spPr>
          <a:xfrm>
            <a:off x="8106754" y="2940561"/>
            <a:ext cx="3696476" cy="3510000"/>
          </a:xfrm>
          <a:prstGeom prst="roundRect">
            <a:avLst>
              <a:gd name="adj" fmla="val 6102"/>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sz="1799" dirty="0"/>
          </a:p>
        </p:txBody>
      </p:sp>
      <p:sp>
        <p:nvSpPr>
          <p:cNvPr id="2" name="Titel 1">
            <a:extLst>
              <a:ext uri="{FF2B5EF4-FFF2-40B4-BE49-F238E27FC236}">
                <a16:creationId xmlns:a16="http://schemas.microsoft.com/office/drawing/2014/main" id="{9CD8F8C3-9EA9-7134-C05D-0982DDF3A30B}"/>
              </a:ext>
            </a:extLst>
          </p:cNvPr>
          <p:cNvSpPr>
            <a:spLocks noGrp="1"/>
          </p:cNvSpPr>
          <p:nvPr>
            <p:ph type="title" hasCustomPrompt="1"/>
          </p:nvPr>
        </p:nvSpPr>
        <p:spPr>
          <a:xfrm>
            <a:off x="386136" y="334765"/>
            <a:ext cx="11418514" cy="1080000"/>
          </a:xfrm>
        </p:spPr>
        <p:txBody>
          <a:body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fr-CH" noProof="0" dirty="0"/>
          </a:p>
        </p:txBody>
      </p:sp>
      <p:sp>
        <p:nvSpPr>
          <p:cNvPr id="3" name="Inhaltsplatzhalter 2">
            <a:extLst>
              <a:ext uri="{FF2B5EF4-FFF2-40B4-BE49-F238E27FC236}">
                <a16:creationId xmlns:a16="http://schemas.microsoft.com/office/drawing/2014/main" id="{369547C5-C398-A9CF-4182-6ED4546E6F31}"/>
              </a:ext>
            </a:extLst>
          </p:cNvPr>
          <p:cNvSpPr>
            <a:spLocks noGrp="1"/>
          </p:cNvSpPr>
          <p:nvPr>
            <p:ph sz="half" idx="1" hasCustomPrompt="1"/>
          </p:nvPr>
        </p:nvSpPr>
        <p:spPr>
          <a:xfrm>
            <a:off x="622570" y="3043044"/>
            <a:ext cx="3219856" cy="877203"/>
          </a:xfrm>
        </p:spPr>
        <p:txBody>
          <a:bodyPr>
            <a:noAutofit/>
          </a:bodyPr>
          <a:lstStyle>
            <a:lvl1pPr>
              <a:defRPr sz="2000" b="1">
                <a:solidFill>
                  <a:schemeClr val="accent1"/>
                </a:solidFill>
              </a:defRPr>
            </a:lvl1pPr>
            <a:lvl2pPr marL="0" indent="0">
              <a:buNone/>
              <a:defRPr sz="3000" b="1">
                <a:solidFill>
                  <a:schemeClr val="accent1"/>
                </a:solidFill>
              </a:defRPr>
            </a:lvl2pPr>
          </a:lstStyle>
          <a:p>
            <a:pPr lvl="0"/>
            <a:r>
              <a:rPr lang="fr-CH" noProof="0" dirty="0" err="1"/>
              <a:t>Titel</a:t>
            </a:r>
            <a:endParaRPr lang="fr-CH" noProof="0" dirty="0"/>
          </a:p>
        </p:txBody>
      </p:sp>
      <p:sp>
        <p:nvSpPr>
          <p:cNvPr id="5" name="Datumsplatzhalter 4">
            <a:extLst>
              <a:ext uri="{FF2B5EF4-FFF2-40B4-BE49-F238E27FC236}">
                <a16:creationId xmlns:a16="http://schemas.microsoft.com/office/drawing/2014/main" id="{AA2F2A67-FF41-9897-71B9-E211DB8B2F2D}"/>
              </a:ext>
            </a:extLst>
          </p:cNvPr>
          <p:cNvSpPr>
            <a:spLocks noGrp="1"/>
          </p:cNvSpPr>
          <p:nvPr>
            <p:ph type="dt" sz="half" idx="10"/>
          </p:nvPr>
        </p:nvSpPr>
        <p:spPr/>
        <p:txBody>
          <a:bodyPr/>
          <a:lstStyle/>
          <a:p>
            <a:fld id="{A7DC1B41-B2F1-42AB-855A-39528CEB014D}" type="datetime1">
              <a:rPr lang="en-US" smtClean="0"/>
              <a:t>7/28/25</a:t>
            </a:fld>
            <a:endParaRPr lang="en-US"/>
          </a:p>
        </p:txBody>
      </p:sp>
      <p:sp>
        <p:nvSpPr>
          <p:cNvPr id="6" name="Fußzeilenplatzhalter 5">
            <a:extLst>
              <a:ext uri="{FF2B5EF4-FFF2-40B4-BE49-F238E27FC236}">
                <a16:creationId xmlns:a16="http://schemas.microsoft.com/office/drawing/2014/main" id="{407A391D-F2D7-9082-12C4-27DC3F658425}"/>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90EE7245-F74C-1D6E-C77D-D86AE3A42D5B}"/>
              </a:ext>
            </a:extLst>
          </p:cNvPr>
          <p:cNvSpPr>
            <a:spLocks noGrp="1"/>
          </p:cNvSpPr>
          <p:nvPr>
            <p:ph type="sldNum" sz="quarter" idx="12"/>
          </p:nvPr>
        </p:nvSpPr>
        <p:spPr/>
        <p:txBody>
          <a:bodyPr/>
          <a:lstStyle/>
          <a:p>
            <a:fld id="{B697B8DC-FA31-471C-A0EA-D0E6204BDB0A}" type="slidenum">
              <a:rPr lang="en-US" smtClean="0"/>
              <a:t>‹#›</a:t>
            </a:fld>
            <a:endParaRPr lang="en-US"/>
          </a:p>
        </p:txBody>
      </p:sp>
      <p:sp>
        <p:nvSpPr>
          <p:cNvPr id="14" name="Inhaltsplatzhalter 2">
            <a:extLst>
              <a:ext uri="{FF2B5EF4-FFF2-40B4-BE49-F238E27FC236}">
                <a16:creationId xmlns:a16="http://schemas.microsoft.com/office/drawing/2014/main" id="{63942C9A-90C3-068A-8173-C1BCB5E7EACE}"/>
              </a:ext>
            </a:extLst>
          </p:cNvPr>
          <p:cNvSpPr>
            <a:spLocks noGrp="1"/>
          </p:cNvSpPr>
          <p:nvPr>
            <p:ph sz="half" idx="13" hasCustomPrompt="1"/>
          </p:nvPr>
        </p:nvSpPr>
        <p:spPr>
          <a:xfrm>
            <a:off x="622570" y="4143983"/>
            <a:ext cx="3219856" cy="2140085"/>
          </a:xfrm>
        </p:spPr>
        <p:txBody>
          <a:bodyPr anchor="b" anchorCtr="0">
            <a:normAutofit/>
          </a:bodyPr>
          <a:lstStyle>
            <a:lvl1pPr>
              <a:defRPr sz="1500" b="0">
                <a:solidFill>
                  <a:schemeClr val="accent1"/>
                </a:solidFill>
              </a:defRPr>
            </a:lvl1pPr>
            <a:lvl2pPr marL="0" indent="0">
              <a:buNone/>
              <a:defRPr b="0">
                <a:solidFill>
                  <a:schemeClr val="tx1"/>
                </a:solidFill>
              </a:defRPr>
            </a:lvl2pPr>
          </a:lstStyle>
          <a:p>
            <a:pPr lvl="0"/>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die </a:t>
            </a:r>
            <a:r>
              <a:rPr lang="fr-CH" dirty="0" err="1"/>
              <a:t>jeweilige</a:t>
            </a:r>
            <a:r>
              <a:rPr lang="fr-CH" dirty="0"/>
              <a:t> </a:t>
            </a:r>
            <a:r>
              <a:rPr lang="fr-CH" dirty="0" err="1"/>
              <a:t>Funktion</a:t>
            </a:r>
            <a:r>
              <a:rPr lang="fr-CH" dirty="0"/>
              <a:t> </a:t>
            </a:r>
            <a:r>
              <a:rPr lang="fr-CH" dirty="0" err="1"/>
              <a:t>auszuwählen</a:t>
            </a:r>
            <a:endParaRPr lang="fr-FR" dirty="0"/>
          </a:p>
        </p:txBody>
      </p:sp>
      <p:sp>
        <p:nvSpPr>
          <p:cNvPr id="25" name="Inhaltsplatzhalter 2">
            <a:extLst>
              <a:ext uri="{FF2B5EF4-FFF2-40B4-BE49-F238E27FC236}">
                <a16:creationId xmlns:a16="http://schemas.microsoft.com/office/drawing/2014/main" id="{BFB12FC2-AB14-2A7E-52BC-14224ACBE5DD}"/>
              </a:ext>
            </a:extLst>
          </p:cNvPr>
          <p:cNvSpPr>
            <a:spLocks noGrp="1"/>
          </p:cNvSpPr>
          <p:nvPr>
            <p:ph sz="half" idx="14" hasCustomPrompt="1"/>
          </p:nvPr>
        </p:nvSpPr>
        <p:spPr>
          <a:xfrm>
            <a:off x="4494109" y="3043044"/>
            <a:ext cx="3219856" cy="877203"/>
          </a:xfrm>
        </p:spPr>
        <p:txBody>
          <a:bodyPr>
            <a:noAutofit/>
          </a:bodyPr>
          <a:lstStyle>
            <a:lvl1pPr>
              <a:defRPr sz="2000" b="1">
                <a:solidFill>
                  <a:schemeClr val="accent1"/>
                </a:solidFill>
              </a:defRPr>
            </a:lvl1pPr>
            <a:lvl2pPr marL="0" indent="0">
              <a:buNone/>
              <a:defRPr sz="3000" b="1">
                <a:solidFill>
                  <a:schemeClr val="accent1"/>
                </a:solidFill>
              </a:defRPr>
            </a:lvl2pPr>
          </a:lstStyle>
          <a:p>
            <a:pPr lvl="0"/>
            <a:r>
              <a:rPr lang="fr-CH" noProof="0" dirty="0" err="1"/>
              <a:t>Titel</a:t>
            </a:r>
            <a:endParaRPr lang="fr-CH" noProof="0" dirty="0"/>
          </a:p>
        </p:txBody>
      </p:sp>
      <p:sp>
        <p:nvSpPr>
          <p:cNvPr id="26" name="Inhaltsplatzhalter 2">
            <a:extLst>
              <a:ext uri="{FF2B5EF4-FFF2-40B4-BE49-F238E27FC236}">
                <a16:creationId xmlns:a16="http://schemas.microsoft.com/office/drawing/2014/main" id="{7CC44BB6-84B5-C32F-A9FC-2DE8A0B654F8}"/>
              </a:ext>
            </a:extLst>
          </p:cNvPr>
          <p:cNvSpPr>
            <a:spLocks noGrp="1"/>
          </p:cNvSpPr>
          <p:nvPr>
            <p:ph sz="half" idx="15" hasCustomPrompt="1"/>
          </p:nvPr>
        </p:nvSpPr>
        <p:spPr>
          <a:xfrm>
            <a:off x="4494109" y="4143983"/>
            <a:ext cx="3219856" cy="2140085"/>
          </a:xfrm>
        </p:spPr>
        <p:txBody>
          <a:bodyPr anchor="b" anchorCtr="0">
            <a:normAutofit/>
          </a:bodyPr>
          <a:lstStyle>
            <a:lvl1pPr>
              <a:defRPr sz="1500" b="0">
                <a:solidFill>
                  <a:schemeClr val="accent1"/>
                </a:solidFill>
              </a:defRPr>
            </a:lvl1pPr>
            <a:lvl2pPr marL="0" indent="0">
              <a:buNone/>
              <a:defRPr b="0">
                <a:solidFill>
                  <a:schemeClr val="tx1"/>
                </a:solidFill>
              </a:defRPr>
            </a:lvl2pPr>
          </a:lstStyle>
          <a:p>
            <a:pPr lvl="0"/>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die </a:t>
            </a:r>
            <a:r>
              <a:rPr lang="fr-CH" dirty="0" err="1"/>
              <a:t>jeweilige</a:t>
            </a:r>
            <a:r>
              <a:rPr lang="fr-CH" dirty="0"/>
              <a:t> </a:t>
            </a:r>
            <a:r>
              <a:rPr lang="fr-CH" dirty="0" err="1"/>
              <a:t>Funktion</a:t>
            </a:r>
            <a:r>
              <a:rPr lang="fr-CH" dirty="0"/>
              <a:t> </a:t>
            </a:r>
            <a:r>
              <a:rPr lang="fr-CH" dirty="0" err="1"/>
              <a:t>auszuwählen</a:t>
            </a:r>
            <a:endParaRPr lang="fr-FR" dirty="0"/>
          </a:p>
        </p:txBody>
      </p:sp>
      <p:sp>
        <p:nvSpPr>
          <p:cNvPr id="27" name="Inhaltsplatzhalter 2">
            <a:extLst>
              <a:ext uri="{FF2B5EF4-FFF2-40B4-BE49-F238E27FC236}">
                <a16:creationId xmlns:a16="http://schemas.microsoft.com/office/drawing/2014/main" id="{10139E0A-9870-74B3-9A81-0B5D8176B35B}"/>
              </a:ext>
            </a:extLst>
          </p:cNvPr>
          <p:cNvSpPr>
            <a:spLocks noGrp="1"/>
          </p:cNvSpPr>
          <p:nvPr>
            <p:ph sz="half" idx="16" hasCustomPrompt="1"/>
          </p:nvPr>
        </p:nvSpPr>
        <p:spPr>
          <a:xfrm>
            <a:off x="8357271" y="3043044"/>
            <a:ext cx="3219856" cy="877203"/>
          </a:xfrm>
        </p:spPr>
        <p:txBody>
          <a:bodyPr>
            <a:noAutofit/>
          </a:bodyPr>
          <a:lstStyle>
            <a:lvl1pPr>
              <a:defRPr sz="2000" b="1">
                <a:solidFill>
                  <a:schemeClr val="accent1"/>
                </a:solidFill>
              </a:defRPr>
            </a:lvl1pPr>
            <a:lvl2pPr marL="0" indent="0">
              <a:buNone/>
              <a:defRPr sz="3000" b="1">
                <a:solidFill>
                  <a:schemeClr val="accent1"/>
                </a:solidFill>
              </a:defRPr>
            </a:lvl2pPr>
          </a:lstStyle>
          <a:p>
            <a:pPr lvl="0"/>
            <a:r>
              <a:rPr lang="fr-CH" noProof="0" dirty="0" err="1"/>
              <a:t>Titel</a:t>
            </a:r>
            <a:endParaRPr lang="fr-CH" noProof="0" dirty="0"/>
          </a:p>
        </p:txBody>
      </p:sp>
      <p:sp>
        <p:nvSpPr>
          <p:cNvPr id="28" name="Inhaltsplatzhalter 2">
            <a:extLst>
              <a:ext uri="{FF2B5EF4-FFF2-40B4-BE49-F238E27FC236}">
                <a16:creationId xmlns:a16="http://schemas.microsoft.com/office/drawing/2014/main" id="{54F9A254-F2E7-445C-5A30-06035B9EAEC8}"/>
              </a:ext>
            </a:extLst>
          </p:cNvPr>
          <p:cNvSpPr>
            <a:spLocks noGrp="1"/>
          </p:cNvSpPr>
          <p:nvPr>
            <p:ph sz="half" idx="17" hasCustomPrompt="1"/>
          </p:nvPr>
        </p:nvSpPr>
        <p:spPr>
          <a:xfrm>
            <a:off x="8357271" y="4143983"/>
            <a:ext cx="3219856" cy="2140085"/>
          </a:xfrm>
        </p:spPr>
        <p:txBody>
          <a:bodyPr anchor="b" anchorCtr="0">
            <a:normAutofit/>
          </a:bodyPr>
          <a:lstStyle>
            <a:lvl1pPr>
              <a:defRPr sz="1500" b="0">
                <a:solidFill>
                  <a:schemeClr val="accent1"/>
                </a:solidFill>
              </a:defRPr>
            </a:lvl1pPr>
            <a:lvl2pPr marL="0" indent="0">
              <a:buNone/>
              <a:defRPr b="0">
                <a:solidFill>
                  <a:schemeClr val="tx1"/>
                </a:solidFill>
              </a:defRPr>
            </a:lvl2pPr>
          </a:lstStyle>
          <a:p>
            <a:pPr lvl="0"/>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die </a:t>
            </a:r>
            <a:r>
              <a:rPr lang="fr-CH" dirty="0" err="1"/>
              <a:t>jeweilige</a:t>
            </a:r>
            <a:r>
              <a:rPr lang="fr-CH" dirty="0"/>
              <a:t> </a:t>
            </a:r>
            <a:r>
              <a:rPr lang="fr-CH" dirty="0" err="1"/>
              <a:t>Funktion</a:t>
            </a:r>
            <a:r>
              <a:rPr lang="fr-CH" dirty="0"/>
              <a:t> </a:t>
            </a:r>
            <a:r>
              <a:rPr lang="fr-CH" dirty="0" err="1"/>
              <a:t>auszuwählen</a:t>
            </a:r>
            <a:endParaRPr lang="fr-FR" dirty="0"/>
          </a:p>
        </p:txBody>
      </p:sp>
      <p:sp>
        <p:nvSpPr>
          <p:cNvPr id="9" name="Textplatzhalter 7">
            <a:extLst>
              <a:ext uri="{FF2B5EF4-FFF2-40B4-BE49-F238E27FC236}">
                <a16:creationId xmlns:a16="http://schemas.microsoft.com/office/drawing/2014/main" id="{4B77C1F1-9341-376C-A86D-03A9E112EBB1}"/>
              </a:ext>
            </a:extLst>
          </p:cNvPr>
          <p:cNvSpPr>
            <a:spLocks noGrp="1"/>
          </p:cNvSpPr>
          <p:nvPr>
            <p:ph type="body" sz="quarter" idx="18" hasCustomPrompt="1"/>
          </p:nvPr>
        </p:nvSpPr>
        <p:spPr>
          <a:xfrm>
            <a:off x="385763" y="1714882"/>
            <a:ext cx="11418887" cy="540000"/>
          </a:xfrm>
        </p:spPr>
        <p:txBody>
          <a:bodyPr>
            <a:noAutofit/>
          </a:bodyPr>
          <a:lstStyle>
            <a:lvl1pPr>
              <a:spcBef>
                <a:spcPts val="0"/>
              </a:spcBef>
              <a:defRPr sz="2000" b="1">
                <a:solidFill>
                  <a:schemeClr val="accent2"/>
                </a:solidFill>
              </a:defRPr>
            </a:lvl1pPr>
          </a:lstStyle>
          <a:p>
            <a:pPr lvl="0"/>
            <a:r>
              <a:rPr lang="fr-CH" noProof="0" dirty="0" err="1"/>
              <a:t>Untertitel</a:t>
            </a:r>
            <a:br>
              <a:rPr lang="fr-CH" noProof="0" dirty="0"/>
            </a:br>
            <a:endParaRPr lang="fr-CH" noProof="0" dirty="0"/>
          </a:p>
        </p:txBody>
      </p:sp>
      <p:cxnSp>
        <p:nvCxnSpPr>
          <p:cNvPr id="10" name="Gerader Verbinder 9">
            <a:extLst>
              <a:ext uri="{FF2B5EF4-FFF2-40B4-BE49-F238E27FC236}">
                <a16:creationId xmlns:a16="http://schemas.microsoft.com/office/drawing/2014/main" id="{45F41EB6-9EFC-C19E-6459-F7AEE9E18F7C}"/>
              </a:ext>
            </a:extLst>
          </p:cNvPr>
          <p:cNvCxnSpPr/>
          <p:nvPr userDrawn="1"/>
        </p:nvCxnSpPr>
        <p:spPr>
          <a:xfrm>
            <a:off x="379413" y="1602769"/>
            <a:ext cx="11412000"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84089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akultätsbi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D8F8C3-9EA9-7134-C05D-0982DDF3A30B}"/>
              </a:ext>
            </a:extLst>
          </p:cNvPr>
          <p:cNvSpPr>
            <a:spLocks noGrp="1"/>
          </p:cNvSpPr>
          <p:nvPr>
            <p:ph type="title" hasCustomPrompt="1"/>
          </p:nvPr>
        </p:nvSpPr>
        <p:spPr>
          <a:xfrm>
            <a:off x="386136" y="334765"/>
            <a:ext cx="11418514" cy="1080000"/>
          </a:xfrm>
        </p:spPr>
        <p:txBody>
          <a:body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fr-CH" noProof="0" dirty="0"/>
          </a:p>
        </p:txBody>
      </p:sp>
      <p:sp>
        <p:nvSpPr>
          <p:cNvPr id="5" name="Datumsplatzhalter 4">
            <a:extLst>
              <a:ext uri="{FF2B5EF4-FFF2-40B4-BE49-F238E27FC236}">
                <a16:creationId xmlns:a16="http://schemas.microsoft.com/office/drawing/2014/main" id="{AA2F2A67-FF41-9897-71B9-E211DB8B2F2D}"/>
              </a:ext>
            </a:extLst>
          </p:cNvPr>
          <p:cNvSpPr>
            <a:spLocks noGrp="1"/>
          </p:cNvSpPr>
          <p:nvPr>
            <p:ph type="dt" sz="half" idx="10"/>
          </p:nvPr>
        </p:nvSpPr>
        <p:spPr/>
        <p:txBody>
          <a:bodyPr/>
          <a:lstStyle/>
          <a:p>
            <a:fld id="{1879F940-923C-4FFA-BEBB-297B35B7D4F9}" type="datetime1">
              <a:rPr lang="en-US" smtClean="0"/>
              <a:t>7/28/25</a:t>
            </a:fld>
            <a:endParaRPr lang="en-US"/>
          </a:p>
        </p:txBody>
      </p:sp>
      <p:sp>
        <p:nvSpPr>
          <p:cNvPr id="6" name="Fußzeilenplatzhalter 5">
            <a:extLst>
              <a:ext uri="{FF2B5EF4-FFF2-40B4-BE49-F238E27FC236}">
                <a16:creationId xmlns:a16="http://schemas.microsoft.com/office/drawing/2014/main" id="{407A391D-F2D7-9082-12C4-27DC3F658425}"/>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90EE7245-F74C-1D6E-C77D-D86AE3A42D5B}"/>
              </a:ext>
            </a:extLst>
          </p:cNvPr>
          <p:cNvSpPr>
            <a:spLocks noGrp="1"/>
          </p:cNvSpPr>
          <p:nvPr>
            <p:ph type="sldNum" sz="quarter" idx="12"/>
          </p:nvPr>
        </p:nvSpPr>
        <p:spPr/>
        <p:txBody>
          <a:bodyPr/>
          <a:lstStyle/>
          <a:p>
            <a:fld id="{B697B8DC-FA31-471C-A0EA-D0E6204BDB0A}" type="slidenum">
              <a:rPr lang="en-US" smtClean="0"/>
              <a:t>‹#›</a:t>
            </a:fld>
            <a:endParaRPr lang="en-US"/>
          </a:p>
        </p:txBody>
      </p:sp>
      <p:sp>
        <p:nvSpPr>
          <p:cNvPr id="9" name="Textplatzhalter 7">
            <a:extLst>
              <a:ext uri="{FF2B5EF4-FFF2-40B4-BE49-F238E27FC236}">
                <a16:creationId xmlns:a16="http://schemas.microsoft.com/office/drawing/2014/main" id="{4B77C1F1-9341-376C-A86D-03A9E112EBB1}"/>
              </a:ext>
            </a:extLst>
          </p:cNvPr>
          <p:cNvSpPr>
            <a:spLocks noGrp="1"/>
          </p:cNvSpPr>
          <p:nvPr>
            <p:ph type="body" sz="quarter" idx="18" hasCustomPrompt="1"/>
          </p:nvPr>
        </p:nvSpPr>
        <p:spPr>
          <a:xfrm>
            <a:off x="385763" y="1714882"/>
            <a:ext cx="11418887" cy="540000"/>
          </a:xfrm>
        </p:spPr>
        <p:txBody>
          <a:bodyPr>
            <a:noAutofit/>
          </a:bodyPr>
          <a:lstStyle>
            <a:lvl1pPr>
              <a:spcBef>
                <a:spcPts val="0"/>
              </a:spcBef>
              <a:defRPr sz="2000" b="1">
                <a:solidFill>
                  <a:schemeClr val="accent2"/>
                </a:solidFill>
              </a:defRPr>
            </a:lvl1pPr>
          </a:lstStyle>
          <a:p>
            <a:pPr lvl="0"/>
            <a:r>
              <a:rPr lang="fr-CH" noProof="0" dirty="0" err="1"/>
              <a:t>Untertitel</a:t>
            </a:r>
            <a:br>
              <a:rPr lang="fr-CH" noProof="0" dirty="0"/>
            </a:br>
            <a:endParaRPr lang="fr-CH" noProof="0" dirty="0"/>
          </a:p>
        </p:txBody>
      </p:sp>
      <p:cxnSp>
        <p:nvCxnSpPr>
          <p:cNvPr id="10" name="Gerader Verbinder 9">
            <a:extLst>
              <a:ext uri="{FF2B5EF4-FFF2-40B4-BE49-F238E27FC236}">
                <a16:creationId xmlns:a16="http://schemas.microsoft.com/office/drawing/2014/main" id="{45F41EB6-9EFC-C19E-6459-F7AEE9E18F7C}"/>
              </a:ext>
            </a:extLst>
          </p:cNvPr>
          <p:cNvCxnSpPr/>
          <p:nvPr userDrawn="1"/>
        </p:nvCxnSpPr>
        <p:spPr>
          <a:xfrm>
            <a:off x="379413" y="1602769"/>
            <a:ext cx="11412000" cy="0"/>
          </a:xfrm>
          <a:prstGeom prst="line">
            <a:avLst/>
          </a:prstGeom>
          <a:ln w="34925">
            <a:solidFill>
              <a:schemeClr val="accent4"/>
            </a:solidFill>
          </a:ln>
        </p:spPr>
        <p:style>
          <a:lnRef idx="2">
            <a:schemeClr val="accent1"/>
          </a:lnRef>
          <a:fillRef idx="0">
            <a:schemeClr val="accent1"/>
          </a:fillRef>
          <a:effectRef idx="1">
            <a:schemeClr val="accent1"/>
          </a:effectRef>
          <a:fontRef idx="minor">
            <a:schemeClr val="tx1"/>
          </a:fontRef>
        </p:style>
      </p:cxnSp>
      <p:sp>
        <p:nvSpPr>
          <p:cNvPr id="11" name="Bildplatzhalter 7">
            <a:extLst>
              <a:ext uri="{FF2B5EF4-FFF2-40B4-BE49-F238E27FC236}">
                <a16:creationId xmlns:a16="http://schemas.microsoft.com/office/drawing/2014/main" id="{DB34E2E4-B908-80E9-7635-C7D93098DF87}"/>
              </a:ext>
            </a:extLst>
          </p:cNvPr>
          <p:cNvSpPr>
            <a:spLocks noGrp="1"/>
          </p:cNvSpPr>
          <p:nvPr>
            <p:ph type="pic" sz="quarter" idx="19" hasCustomPrompt="1"/>
          </p:nvPr>
        </p:nvSpPr>
        <p:spPr>
          <a:xfrm>
            <a:off x="393699" y="2940050"/>
            <a:ext cx="11418887" cy="3509963"/>
          </a:xfrm>
          <a:prstGeom prst="roundRect">
            <a:avLst>
              <a:gd name="adj" fmla="val 7085"/>
            </a:avLst>
          </a:prstGeom>
          <a:noFill/>
        </p:spPr>
        <p:txBody>
          <a:bodyPr/>
          <a:lstStyle/>
          <a:p>
            <a:r>
              <a:rPr lang="fr-CH" dirty="0" err="1"/>
              <a:t>Klicken</a:t>
            </a:r>
            <a:r>
              <a:rPr lang="fr-CH" dirty="0"/>
              <a:t> </a:t>
            </a:r>
            <a:r>
              <a:rPr lang="fr-CH" dirty="0" err="1"/>
              <a:t>Sie</a:t>
            </a:r>
            <a:r>
              <a:rPr lang="fr-CH" dirty="0"/>
              <a:t> </a:t>
            </a:r>
            <a:r>
              <a:rPr lang="fr-CH" dirty="0" err="1"/>
              <a:t>auf</a:t>
            </a:r>
            <a:r>
              <a:rPr lang="fr-CH" dirty="0"/>
              <a:t> </a:t>
            </a:r>
            <a:r>
              <a:rPr lang="fr-CH" dirty="0" err="1"/>
              <a:t>das</a:t>
            </a:r>
            <a:r>
              <a:rPr lang="fr-CH" dirty="0"/>
              <a:t> Symbol, um </a:t>
            </a:r>
            <a:r>
              <a:rPr lang="fr-CH" dirty="0" err="1"/>
              <a:t>ein</a:t>
            </a:r>
            <a:r>
              <a:rPr lang="fr-CH" dirty="0"/>
              <a:t> </a:t>
            </a:r>
            <a:r>
              <a:rPr lang="fr-CH" dirty="0" err="1"/>
              <a:t>Bild</a:t>
            </a:r>
            <a:r>
              <a:rPr lang="fr-CH" dirty="0"/>
              <a:t> </a:t>
            </a:r>
            <a:r>
              <a:rPr lang="fr-CH" dirty="0" err="1"/>
              <a:t>hinzuzufügen</a:t>
            </a:r>
            <a:endParaRPr lang="en-US" dirty="0"/>
          </a:p>
        </p:txBody>
      </p:sp>
    </p:spTree>
    <p:extLst>
      <p:ext uri="{BB962C8B-B14F-4D97-AF65-F5344CB8AC3E}">
        <p14:creationId xmlns:p14="http://schemas.microsoft.com/office/powerpoint/2010/main" val="2442829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19599DC0-4E71-910A-840F-8E42393758EB}"/>
              </a:ext>
            </a:extLst>
          </p:cNvPr>
          <p:cNvSpPr>
            <a:spLocks noGrp="1"/>
          </p:cNvSpPr>
          <p:nvPr>
            <p:ph type="title"/>
          </p:nvPr>
        </p:nvSpPr>
        <p:spPr>
          <a:xfrm>
            <a:off x="386136" y="334766"/>
            <a:ext cx="11418514" cy="894048"/>
          </a:xfrm>
          <a:prstGeom prst="rect">
            <a:avLst/>
          </a:prstGeom>
        </p:spPr>
        <p:txBody>
          <a:bodyPr vert="horz" lIns="0" tIns="0" rIns="0" bIns="0" rtlCol="0" anchor="t" anchorCtr="0">
            <a:normAutofit/>
          </a:bodyPr>
          <a:lstStyle/>
          <a:p>
            <a:r>
              <a:rPr lang="fr-CH" dirty="0" err="1"/>
              <a:t>Haupttitel</a:t>
            </a:r>
            <a:br>
              <a:rPr lang="fr-CH" dirty="0"/>
            </a:br>
            <a:r>
              <a:rPr lang="fr-CH" dirty="0" err="1"/>
              <a:t>auf</a:t>
            </a:r>
            <a:r>
              <a:rPr lang="fr-CH" dirty="0"/>
              <a:t> </a:t>
            </a:r>
            <a:r>
              <a:rPr lang="fr-CH" dirty="0" err="1"/>
              <a:t>zwei</a:t>
            </a:r>
            <a:r>
              <a:rPr lang="fr-CH" dirty="0"/>
              <a:t> </a:t>
            </a:r>
            <a:r>
              <a:rPr lang="fr-CH" dirty="0" err="1"/>
              <a:t>Zeilen</a:t>
            </a:r>
            <a:endParaRPr lang="fr-CH" noProof="0" dirty="0"/>
          </a:p>
        </p:txBody>
      </p:sp>
      <p:sp>
        <p:nvSpPr>
          <p:cNvPr id="3" name="Textplatzhalter 2">
            <a:extLst>
              <a:ext uri="{FF2B5EF4-FFF2-40B4-BE49-F238E27FC236}">
                <a16:creationId xmlns:a16="http://schemas.microsoft.com/office/drawing/2014/main" id="{4FDB418C-0A9B-DA7C-02D9-E836DD99BDD8}"/>
              </a:ext>
            </a:extLst>
          </p:cNvPr>
          <p:cNvSpPr>
            <a:spLocks noGrp="1"/>
          </p:cNvSpPr>
          <p:nvPr>
            <p:ph type="body" idx="1"/>
          </p:nvPr>
        </p:nvSpPr>
        <p:spPr>
          <a:xfrm>
            <a:off x="379414" y="2437200"/>
            <a:ext cx="11412000" cy="4014000"/>
          </a:xfrm>
          <a:prstGeom prst="rect">
            <a:avLst/>
          </a:prstGeom>
        </p:spPr>
        <p:txBody>
          <a:bodyPr vert="horz" lIns="0" tIns="0" rIns="0" bIns="0" rtlCol="0">
            <a:normAutofit/>
          </a:bodyPr>
          <a:lstStyle/>
          <a:p>
            <a:pPr lvl="0"/>
            <a:r>
              <a:rPr lang="fr-CH" noProof="0" dirty="0" err="1"/>
              <a:t>Text</a:t>
            </a:r>
            <a:r>
              <a:rPr lang="fr-CH" noProof="0" dirty="0"/>
              <a:t> </a:t>
            </a:r>
            <a:r>
              <a:rPr lang="fr-CH" noProof="0" dirty="0" err="1"/>
              <a:t>einfügen</a:t>
            </a:r>
            <a:endParaRPr lang="fr-CH" noProof="0" dirty="0"/>
          </a:p>
          <a:p>
            <a:pPr lvl="1"/>
            <a:r>
              <a:rPr lang="fr-CH" noProof="0" dirty="0" err="1"/>
              <a:t>Zweite</a:t>
            </a:r>
            <a:r>
              <a:rPr lang="fr-CH" noProof="0" dirty="0"/>
              <a:t> </a:t>
            </a:r>
            <a:r>
              <a:rPr lang="fr-CH" noProof="0" dirty="0" err="1"/>
              <a:t>Ebene</a:t>
            </a:r>
            <a:endParaRPr lang="fr-CH" noProof="0" dirty="0"/>
          </a:p>
          <a:p>
            <a:pPr lvl="2"/>
            <a:r>
              <a:rPr lang="fr-CH" noProof="0" dirty="0" err="1"/>
              <a:t>Dritte</a:t>
            </a:r>
            <a:r>
              <a:rPr lang="fr-CH" noProof="0" dirty="0"/>
              <a:t> </a:t>
            </a:r>
            <a:r>
              <a:rPr lang="fr-CH" noProof="0" dirty="0" err="1"/>
              <a:t>Ebene</a:t>
            </a:r>
            <a:endParaRPr lang="fr-CH" noProof="0" dirty="0"/>
          </a:p>
          <a:p>
            <a:pPr lvl="3"/>
            <a:r>
              <a:rPr lang="fr-CH" noProof="0" dirty="0" err="1"/>
              <a:t>Vierte</a:t>
            </a:r>
            <a:r>
              <a:rPr lang="fr-CH" noProof="0" dirty="0"/>
              <a:t> </a:t>
            </a:r>
            <a:r>
              <a:rPr lang="fr-CH" noProof="0" dirty="0" err="1"/>
              <a:t>Ebene</a:t>
            </a:r>
            <a:endParaRPr lang="fr-CH" noProof="0" dirty="0"/>
          </a:p>
          <a:p>
            <a:pPr lvl="4"/>
            <a:r>
              <a:rPr lang="fr-CH" noProof="0" dirty="0" err="1"/>
              <a:t>Fünfte</a:t>
            </a:r>
            <a:r>
              <a:rPr lang="fr-CH" noProof="0" dirty="0"/>
              <a:t> </a:t>
            </a:r>
            <a:r>
              <a:rPr lang="fr-CH" noProof="0" dirty="0" err="1"/>
              <a:t>Ebene</a:t>
            </a:r>
            <a:endParaRPr lang="fr-CH" noProof="0" dirty="0"/>
          </a:p>
        </p:txBody>
      </p:sp>
      <p:sp>
        <p:nvSpPr>
          <p:cNvPr id="4" name="Datumsplatzhalter 3">
            <a:extLst>
              <a:ext uri="{FF2B5EF4-FFF2-40B4-BE49-F238E27FC236}">
                <a16:creationId xmlns:a16="http://schemas.microsoft.com/office/drawing/2014/main" id="{1991991B-FB8F-F5AD-5000-EF41669CB8DB}"/>
              </a:ext>
            </a:extLst>
          </p:cNvPr>
          <p:cNvSpPr>
            <a:spLocks noGrp="1"/>
          </p:cNvSpPr>
          <p:nvPr>
            <p:ph type="dt" sz="half" idx="2"/>
          </p:nvPr>
        </p:nvSpPr>
        <p:spPr>
          <a:xfrm>
            <a:off x="386136" y="6548079"/>
            <a:ext cx="2743200" cy="237646"/>
          </a:xfrm>
          <a:prstGeom prst="rect">
            <a:avLst/>
          </a:prstGeom>
        </p:spPr>
        <p:txBody>
          <a:bodyPr vert="horz" lIns="0" tIns="0" rIns="0" bIns="0" rtlCol="0" anchor="ctr"/>
          <a:lstStyle>
            <a:lvl1pPr algn="l">
              <a:defRPr sz="1000">
                <a:solidFill>
                  <a:schemeClr val="tx1">
                    <a:tint val="82000"/>
                  </a:schemeClr>
                </a:solidFill>
              </a:defRPr>
            </a:lvl1pPr>
          </a:lstStyle>
          <a:p>
            <a:fld id="{F339A920-1861-41E2-AA16-9A614C9694C9}" type="datetime1">
              <a:rPr lang="en-US" noProof="0" smtClean="0"/>
              <a:t>7/28/25</a:t>
            </a:fld>
            <a:endParaRPr lang="fr-CH" noProof="0" dirty="0"/>
          </a:p>
        </p:txBody>
      </p:sp>
      <p:sp>
        <p:nvSpPr>
          <p:cNvPr id="5" name="Fußzeilenplatzhalter 4">
            <a:extLst>
              <a:ext uri="{FF2B5EF4-FFF2-40B4-BE49-F238E27FC236}">
                <a16:creationId xmlns:a16="http://schemas.microsoft.com/office/drawing/2014/main" id="{A46EDF62-FE7E-76C6-F8C3-E0C37ADAD522}"/>
              </a:ext>
            </a:extLst>
          </p:cNvPr>
          <p:cNvSpPr>
            <a:spLocks noGrp="1"/>
          </p:cNvSpPr>
          <p:nvPr>
            <p:ph type="ftr" sz="quarter" idx="3"/>
          </p:nvPr>
        </p:nvSpPr>
        <p:spPr>
          <a:xfrm>
            <a:off x="3220277" y="6548079"/>
            <a:ext cx="5754758" cy="237646"/>
          </a:xfrm>
          <a:prstGeom prst="rect">
            <a:avLst/>
          </a:prstGeom>
        </p:spPr>
        <p:txBody>
          <a:bodyPr vert="horz" lIns="0" tIns="0" rIns="0" bIns="0" rtlCol="0" anchor="ctr"/>
          <a:lstStyle>
            <a:lvl1pPr algn="ctr">
              <a:defRPr sz="1000">
                <a:solidFill>
                  <a:schemeClr val="tx1">
                    <a:tint val="82000"/>
                  </a:schemeClr>
                </a:solidFill>
              </a:defRPr>
            </a:lvl1pPr>
          </a:lstStyle>
          <a:p>
            <a:endParaRPr lang="fr-CH" noProof="0" dirty="0"/>
          </a:p>
        </p:txBody>
      </p:sp>
      <p:sp>
        <p:nvSpPr>
          <p:cNvPr id="6" name="Foliennummernplatzhalter 5">
            <a:extLst>
              <a:ext uri="{FF2B5EF4-FFF2-40B4-BE49-F238E27FC236}">
                <a16:creationId xmlns:a16="http://schemas.microsoft.com/office/drawing/2014/main" id="{85209C20-8A80-4236-1713-12B2D7CC45CA}"/>
              </a:ext>
            </a:extLst>
          </p:cNvPr>
          <p:cNvSpPr>
            <a:spLocks noGrp="1"/>
          </p:cNvSpPr>
          <p:nvPr>
            <p:ph type="sldNum" sz="quarter" idx="4"/>
          </p:nvPr>
        </p:nvSpPr>
        <p:spPr>
          <a:xfrm>
            <a:off x="10654747" y="6512040"/>
            <a:ext cx="1401175" cy="237646"/>
          </a:xfrm>
          <a:prstGeom prst="rect">
            <a:avLst/>
          </a:prstGeom>
        </p:spPr>
        <p:txBody>
          <a:bodyPr vert="horz" lIns="0" tIns="0" rIns="0" bIns="0" rtlCol="0" anchor="ctr"/>
          <a:lstStyle>
            <a:lvl1pPr algn="r">
              <a:defRPr sz="1500">
                <a:solidFill>
                  <a:schemeClr val="accent1"/>
                </a:solidFill>
              </a:defRPr>
            </a:lvl1pPr>
          </a:lstStyle>
          <a:p>
            <a:fld id="{B697B8DC-FA31-471C-A0EA-D0E6204BDB0A}" type="slidenum">
              <a:rPr lang="fr-CH" noProof="0" smtClean="0"/>
              <a:pPr/>
              <a:t>‹#›</a:t>
            </a:fld>
            <a:endParaRPr lang="fr-CH" noProof="0" dirty="0"/>
          </a:p>
        </p:txBody>
      </p:sp>
    </p:spTree>
    <p:extLst>
      <p:ext uri="{BB962C8B-B14F-4D97-AF65-F5344CB8AC3E}">
        <p14:creationId xmlns:p14="http://schemas.microsoft.com/office/powerpoint/2010/main" val="906166203"/>
      </p:ext>
    </p:extLst>
  </p:cSld>
  <p:clrMap bg1="lt1" tx1="dk1" bg2="lt2" tx2="dk2" accent1="accent1" accent2="accent2" accent3="accent3" accent4="accent4" accent5="accent5" accent6="accent6" hlink="hlink" folHlink="folHlink"/>
  <p:sldLayoutIdLst>
    <p:sldLayoutId id="2147483649" r:id="rId1"/>
    <p:sldLayoutId id="2147483670" r:id="rId2"/>
    <p:sldLayoutId id="2147483650" r:id="rId3"/>
    <p:sldLayoutId id="2147483659" r:id="rId4"/>
    <p:sldLayoutId id="2147483651" r:id="rId5"/>
    <p:sldLayoutId id="2147483669" r:id="rId6"/>
    <p:sldLayoutId id="2147483652" r:id="rId7"/>
    <p:sldLayoutId id="2147483661" r:id="rId8"/>
    <p:sldLayoutId id="2147483671" r:id="rId9"/>
    <p:sldLayoutId id="2147483660" r:id="rId10"/>
    <p:sldLayoutId id="2147483663" r:id="rId11"/>
    <p:sldLayoutId id="2147483662" r:id="rId12"/>
    <p:sldLayoutId id="2147483664" r:id="rId13"/>
    <p:sldLayoutId id="2147483665" r:id="rId14"/>
    <p:sldLayoutId id="2147483672" r:id="rId15"/>
    <p:sldLayoutId id="2147483666" r:id="rId16"/>
    <p:sldLayoutId id="2147483667" r:id="rId17"/>
    <p:sldLayoutId id="2147483673" r:id="rId18"/>
  </p:sldLayoutIdLst>
  <p:hf hdr="0" ftr="0" dt="0"/>
  <p:txStyles>
    <p:titleStyle>
      <a:lvl1pPr algn="l" defTabSz="914400" rtl="0" eaLnBrk="1" latinLnBrk="0" hangingPunct="1">
        <a:lnSpc>
          <a:spcPct val="90000"/>
        </a:lnSpc>
        <a:spcBef>
          <a:spcPct val="0"/>
        </a:spcBef>
        <a:buNone/>
        <a:defRPr sz="3500" b="1" kern="1200">
          <a:solidFill>
            <a:schemeClr val="accent1"/>
          </a:solidFill>
          <a:latin typeface="+mj-lt"/>
          <a:ea typeface="+mj-ea"/>
          <a:cs typeface="+mj-cs"/>
        </a:defRPr>
      </a:lvl1pPr>
    </p:titleStyle>
    <p:bodyStyle>
      <a:lvl1pPr marL="0" indent="0" algn="l" defTabSz="914400" rtl="0" eaLnBrk="1" latinLnBrk="0" hangingPunct="1">
        <a:lnSpc>
          <a:spcPct val="90000"/>
        </a:lnSpc>
        <a:spcBef>
          <a:spcPts val="1000"/>
        </a:spcBef>
        <a:buClr>
          <a:schemeClr val="accent3"/>
        </a:buClr>
        <a:buFont typeface="Arial" panose="020B0604020202020204" pitchFamily="34" charset="0"/>
        <a:buNone/>
        <a:defRPr sz="1600" kern="1200">
          <a:solidFill>
            <a:schemeClr val="tx1"/>
          </a:solidFill>
          <a:latin typeface="+mn-lt"/>
          <a:ea typeface="+mn-ea"/>
          <a:cs typeface="+mn-cs"/>
        </a:defRPr>
      </a:lvl1pPr>
      <a:lvl2pPr marL="216000" indent="-216000" algn="l" defTabSz="252000" rtl="0" eaLnBrk="1" latinLnBrk="0" hangingPunct="1">
        <a:lnSpc>
          <a:spcPct val="90000"/>
        </a:lnSpc>
        <a:spcBef>
          <a:spcPts val="1000"/>
        </a:spcBef>
        <a:buClr>
          <a:schemeClr val="accent3"/>
        </a:buClr>
        <a:buFont typeface="Arial" panose="020B0604020202020204" pitchFamily="34" charset="0"/>
        <a:buChar char="•"/>
        <a:tabLst>
          <a:tab pos="252000" algn="l"/>
          <a:tab pos="504000" algn="l"/>
          <a:tab pos="756000" algn="l"/>
          <a:tab pos="1008000" algn="l"/>
        </a:tabLst>
        <a:defRPr sz="1600" kern="1200">
          <a:solidFill>
            <a:schemeClr val="tx1"/>
          </a:solidFill>
          <a:latin typeface="+mn-lt"/>
          <a:ea typeface="+mn-ea"/>
          <a:cs typeface="+mn-cs"/>
        </a:defRPr>
      </a:lvl2pPr>
      <a:lvl3pPr marL="432000" indent="-216000" algn="l" defTabSz="914400" rtl="0" eaLnBrk="1" latinLnBrk="0" hangingPunct="1">
        <a:lnSpc>
          <a:spcPct val="90000"/>
        </a:lnSpc>
        <a:spcBef>
          <a:spcPts val="1000"/>
        </a:spcBef>
        <a:buClr>
          <a:schemeClr val="accent3"/>
        </a:buClr>
        <a:buFont typeface="Arial" panose="020B0604020202020204" pitchFamily="34" charset="0"/>
        <a:buChar char="•"/>
        <a:defRPr sz="1600" kern="1200">
          <a:solidFill>
            <a:schemeClr val="tx1"/>
          </a:solidFill>
          <a:latin typeface="+mn-lt"/>
          <a:ea typeface="+mn-ea"/>
          <a:cs typeface="+mn-cs"/>
        </a:defRPr>
      </a:lvl3pPr>
      <a:lvl4pPr marL="648000" indent="-216000" algn="l" defTabSz="914400" rtl="0" eaLnBrk="1" latinLnBrk="0" hangingPunct="1">
        <a:lnSpc>
          <a:spcPct val="90000"/>
        </a:lnSpc>
        <a:spcBef>
          <a:spcPts val="1000"/>
        </a:spcBef>
        <a:buClr>
          <a:schemeClr val="accent3"/>
        </a:buClr>
        <a:buFont typeface="Arial" panose="020B0604020202020204" pitchFamily="34" charset="0"/>
        <a:buChar char="•"/>
        <a:defRPr sz="1600" kern="1200">
          <a:solidFill>
            <a:schemeClr val="tx1"/>
          </a:solidFill>
          <a:latin typeface="+mn-lt"/>
          <a:ea typeface="+mn-ea"/>
          <a:cs typeface="+mn-cs"/>
        </a:defRPr>
      </a:lvl4pPr>
      <a:lvl5pPr marL="864000" indent="-216000" algn="l" defTabSz="252000" rtl="0" eaLnBrk="1" latinLnBrk="0" hangingPunct="1">
        <a:lnSpc>
          <a:spcPct val="90000"/>
        </a:lnSpc>
        <a:spcBef>
          <a:spcPts val="1000"/>
        </a:spcBef>
        <a:buClr>
          <a:schemeClr val="accent3"/>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547EBF"/>
          </p15:clr>
        </p15:guide>
        <p15:guide id="2" pos="240" userDrawn="1">
          <p15:clr>
            <a:srgbClr val="547EBF"/>
          </p15:clr>
        </p15:guide>
        <p15:guide id="3" pos="7440" userDrawn="1">
          <p15:clr>
            <a:srgbClr val="547EBF"/>
          </p15:clr>
        </p15:guide>
        <p15:guide id="4" orient="horz" pos="1528" userDrawn="1">
          <p15:clr>
            <a:srgbClr val="547EBF"/>
          </p15:clr>
        </p15:guide>
        <p15:guide id="5" orient="horz" pos="4064" userDrawn="1">
          <p15:clr>
            <a:srgbClr val="547EBF"/>
          </p15:clr>
        </p15:guide>
        <p15:guide id="6" orient="horz" pos="776" userDrawn="1">
          <p15:clr>
            <a:srgbClr val="547EBF"/>
          </p15:clr>
        </p15:guide>
        <p15:guide id="7" pos="3727" userDrawn="1">
          <p15:clr>
            <a:srgbClr val="547EBF"/>
          </p15:clr>
        </p15:guide>
        <p15:guide id="8" pos="3953" userDrawn="1">
          <p15:clr>
            <a:srgbClr val="547EBF"/>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tertitel 2">
            <a:extLst>
              <a:ext uri="{FF2B5EF4-FFF2-40B4-BE49-F238E27FC236}">
                <a16:creationId xmlns:a16="http://schemas.microsoft.com/office/drawing/2014/main" id="{38D3EBDE-E86B-419B-AFAF-30F0CF1FDC73}"/>
              </a:ext>
            </a:extLst>
          </p:cNvPr>
          <p:cNvSpPr>
            <a:spLocks noGrp="1"/>
          </p:cNvSpPr>
          <p:nvPr>
            <p:ph type="subTitle" idx="1"/>
          </p:nvPr>
        </p:nvSpPr>
        <p:spPr/>
        <p:txBody>
          <a:bodyPr>
            <a:normAutofit/>
          </a:bodyPr>
          <a:lstStyle/>
          <a:p>
            <a:r>
              <a:rPr lang="de-CH" dirty="0" err="1"/>
              <a:t>Diagnosing</a:t>
            </a:r>
            <a:r>
              <a:rPr lang="de-CH" dirty="0"/>
              <a:t> 3S</a:t>
            </a:r>
            <a:endParaRPr lang="en-US" dirty="0"/>
          </a:p>
        </p:txBody>
      </p:sp>
      <p:sp>
        <p:nvSpPr>
          <p:cNvPr id="4" name="Textplatzhalter 3">
            <a:extLst>
              <a:ext uri="{FF2B5EF4-FFF2-40B4-BE49-F238E27FC236}">
                <a16:creationId xmlns:a16="http://schemas.microsoft.com/office/drawing/2014/main" id="{B0CAF7B8-7BB5-9D79-C93F-439DCBF7244F}"/>
              </a:ext>
            </a:extLst>
          </p:cNvPr>
          <p:cNvSpPr>
            <a:spLocks noGrp="1"/>
          </p:cNvSpPr>
          <p:nvPr>
            <p:ph type="body" sz="quarter" idx="14"/>
          </p:nvPr>
        </p:nvSpPr>
        <p:spPr/>
        <p:txBody>
          <a:bodyPr/>
          <a:lstStyle/>
          <a:p>
            <a:endParaRPr lang="en-US"/>
          </a:p>
        </p:txBody>
      </p:sp>
      <p:sp>
        <p:nvSpPr>
          <p:cNvPr id="11" name="Inhaltsplatzhalter 10">
            <a:extLst>
              <a:ext uri="{FF2B5EF4-FFF2-40B4-BE49-F238E27FC236}">
                <a16:creationId xmlns:a16="http://schemas.microsoft.com/office/drawing/2014/main" id="{D8D021C7-CE73-A092-E166-88EB58DE39B6}"/>
              </a:ext>
            </a:extLst>
          </p:cNvPr>
          <p:cNvSpPr>
            <a:spLocks noGrp="1"/>
          </p:cNvSpPr>
          <p:nvPr>
            <p:ph sz="quarter" idx="17"/>
          </p:nvPr>
        </p:nvSpPr>
        <p:spPr>
          <a:xfrm>
            <a:off x="1087200" y="1400400"/>
            <a:ext cx="3096000" cy="304699"/>
          </a:xfrm>
        </p:spPr>
        <p:txBody>
          <a:bodyPr/>
          <a:lstStyle/>
          <a:p>
            <a:r>
              <a:rPr lang="de-CH" dirty="0"/>
              <a:t>Universitäres Institut akkreditiert nach HFKG</a:t>
            </a:r>
          </a:p>
          <a:p>
            <a:r>
              <a:rPr lang="de-CH" dirty="0"/>
              <a:t>Institut </a:t>
            </a:r>
            <a:r>
              <a:rPr lang="de-CH" dirty="0" err="1"/>
              <a:t>universitaire</a:t>
            </a:r>
            <a:r>
              <a:rPr lang="de-CH" dirty="0"/>
              <a:t> </a:t>
            </a:r>
            <a:r>
              <a:rPr lang="de-CH" dirty="0" err="1"/>
              <a:t>accrédité</a:t>
            </a:r>
            <a:r>
              <a:rPr lang="de-CH" dirty="0"/>
              <a:t> </a:t>
            </a:r>
            <a:r>
              <a:rPr lang="de-CH" dirty="0" err="1"/>
              <a:t>selon</a:t>
            </a:r>
            <a:r>
              <a:rPr lang="de-CH" dirty="0"/>
              <a:t> la LEHE</a:t>
            </a:r>
          </a:p>
        </p:txBody>
      </p:sp>
    </p:spTree>
    <p:extLst>
      <p:ext uri="{BB962C8B-B14F-4D97-AF65-F5344CB8AC3E}">
        <p14:creationId xmlns:p14="http://schemas.microsoft.com/office/powerpoint/2010/main" val="1989610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5. Compute line intersections</a:t>
            </a:r>
          </a:p>
        </p:txBody>
      </p:sp>
      <p:sp>
        <p:nvSpPr>
          <p:cNvPr id="3" name="Content Placeholder 2"/>
          <p:cNvSpPr>
            <a:spLocks noGrp="1"/>
          </p:cNvSpPr>
          <p:nvPr>
            <p:ph idx="1"/>
          </p:nvPr>
        </p:nvSpPr>
        <p:spPr/>
        <p:txBody>
          <a:bodyPr>
            <a:normAutofit/>
          </a:bodyPr>
          <a:lstStyle/>
          <a:p>
            <a:pPr>
              <a:spcBef>
                <a:spcPts val="4000"/>
              </a:spcBef>
            </a:pPr>
            <a:r>
              <a:rPr sz="2000" b="1" dirty="0"/>
              <a:t>4.2. Line intersections</a:t>
            </a:r>
          </a:p>
          <a:p>
            <a:r>
              <a:rPr sz="2000" dirty="0"/>
              <a:t>Arbitrary threshold of 0.25.</a:t>
            </a:r>
          </a:p>
          <a:p>
            <a:r>
              <a:rPr sz="2000" dirty="0" err="1">
                <a:latin typeface="Courier"/>
              </a:rPr>
              <a:t>GA_lineInter</a:t>
            </a:r>
            <a:r>
              <a:rPr sz="2000" dirty="0"/>
              <a:t> is the general average of all repetitions and conditions, of the chances that two segments </a:t>
            </a:r>
            <a:r>
              <a:rPr sz="2000" i="1" dirty="0"/>
              <a:t>within each Condition and repetition</a:t>
            </a:r>
            <a:r>
              <a:rPr sz="2000" dirty="0"/>
              <a:t> would cross. That is, for each </a:t>
            </a:r>
            <a:r>
              <a:rPr sz="2000" dirty="0" err="1"/>
              <a:t>IDXConditionXrepetition</a:t>
            </a:r>
            <a:r>
              <a:rPr sz="2000" dirty="0"/>
              <a:t> </a:t>
            </a:r>
            <a:r>
              <a:rPr sz="2000" dirty="0" err="1"/>
              <a:t>separatedly</a:t>
            </a:r>
            <a:r>
              <a:rPr sz="2000" dirty="0"/>
              <a:t>, we computed the number of segments that crosses in ordered stimuli (note the number of segment is the number of stimuli - 1), divided by the number of segments. This gives, for each </a:t>
            </a:r>
            <a:r>
              <a:rPr sz="2000" dirty="0" err="1"/>
              <a:t>IDXConditionXrepetition</a:t>
            </a:r>
            <a:r>
              <a:rPr sz="2000" dirty="0"/>
              <a:t> separately, the chances that two segments intersect. This chance is then averaged for each ID. This also means that conditions with more stimuli might have smaller averages (?). Could also compute the median.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9A1BB-BC9B-CEE8-E782-A6AA931964BB}"/>
              </a:ext>
            </a:extLst>
          </p:cNvPr>
          <p:cNvSpPr>
            <a:spLocks noGrp="1"/>
          </p:cNvSpPr>
          <p:nvPr>
            <p:ph type="title"/>
          </p:nvPr>
        </p:nvSpPr>
        <p:spPr/>
        <p:txBody>
          <a:bodyPr/>
          <a:lstStyle/>
          <a:p>
            <a:r>
              <a:rPr lang="en-CH" dirty="0"/>
              <a:t>Examples I</a:t>
            </a:r>
          </a:p>
        </p:txBody>
      </p:sp>
      <p:pic>
        <p:nvPicPr>
          <p:cNvPr id="7" name="Content Placeholder 6" descr="A screenshot of a math game&#10;&#10;AI-generated content may be incorrect.">
            <a:extLst>
              <a:ext uri="{FF2B5EF4-FFF2-40B4-BE49-F238E27FC236}">
                <a16:creationId xmlns:a16="http://schemas.microsoft.com/office/drawing/2014/main" id="{236920B3-CDAF-7371-1FD1-332FBF0C60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62652" y="2609387"/>
            <a:ext cx="5250762" cy="1867918"/>
          </a:xfrm>
        </p:spPr>
      </p:pic>
      <p:sp>
        <p:nvSpPr>
          <p:cNvPr id="4" name="Slide Number Placeholder 3">
            <a:extLst>
              <a:ext uri="{FF2B5EF4-FFF2-40B4-BE49-F238E27FC236}">
                <a16:creationId xmlns:a16="http://schemas.microsoft.com/office/drawing/2014/main" id="{F6BAFC54-F88C-1DFE-EB29-220222DE2B6C}"/>
              </a:ext>
            </a:extLst>
          </p:cNvPr>
          <p:cNvSpPr>
            <a:spLocks noGrp="1"/>
          </p:cNvSpPr>
          <p:nvPr>
            <p:ph type="sldNum" sz="quarter" idx="12"/>
          </p:nvPr>
        </p:nvSpPr>
        <p:spPr/>
        <p:txBody>
          <a:bodyPr/>
          <a:lstStyle/>
          <a:p>
            <a:fld id="{B697B8DC-FA31-471C-A0EA-D0E6204BDB0A}" type="slidenum">
              <a:rPr lang="en-US" smtClean="0"/>
              <a:t>11</a:t>
            </a:fld>
            <a:endParaRPr lang="en-US"/>
          </a:p>
        </p:txBody>
      </p:sp>
      <p:sp>
        <p:nvSpPr>
          <p:cNvPr id="5" name="Text Placeholder 4">
            <a:extLst>
              <a:ext uri="{FF2B5EF4-FFF2-40B4-BE49-F238E27FC236}">
                <a16:creationId xmlns:a16="http://schemas.microsoft.com/office/drawing/2014/main" id="{D40AD8E6-414E-49FE-59F4-7A8C227CB537}"/>
              </a:ext>
            </a:extLst>
          </p:cNvPr>
          <p:cNvSpPr>
            <a:spLocks noGrp="1"/>
          </p:cNvSpPr>
          <p:nvPr>
            <p:ph type="body" sz="quarter" idx="13"/>
          </p:nvPr>
        </p:nvSpPr>
        <p:spPr/>
        <p:txBody>
          <a:bodyPr/>
          <a:lstStyle/>
          <a:p>
            <a:r>
              <a:rPr lang="en-CH" dirty="0"/>
              <a:t>Inconsistent but pass intersections</a:t>
            </a:r>
          </a:p>
        </p:txBody>
      </p:sp>
      <p:pic>
        <p:nvPicPr>
          <p:cNvPr id="9" name="Picture 8" descr="A screenshot of a graph&#10;&#10;AI-generated content may be incorrect.">
            <a:extLst>
              <a:ext uri="{FF2B5EF4-FFF2-40B4-BE49-F238E27FC236}">
                <a16:creationId xmlns:a16="http://schemas.microsoft.com/office/drawing/2014/main" id="{8305CD96-48E6-739C-5755-B1FBB8AE71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9681" y="4670593"/>
            <a:ext cx="4896703" cy="1871098"/>
          </a:xfrm>
          <a:prstGeom prst="rect">
            <a:avLst/>
          </a:prstGeom>
        </p:spPr>
      </p:pic>
      <p:pic>
        <p:nvPicPr>
          <p:cNvPr id="11" name="Picture 10" descr="A screenshot of a graph&#10;&#10;AI-generated content may be incorrect.">
            <a:extLst>
              <a:ext uri="{FF2B5EF4-FFF2-40B4-BE49-F238E27FC236}">
                <a16:creationId xmlns:a16="http://schemas.microsoft.com/office/drawing/2014/main" id="{94F2263B-B435-9753-7C59-A95D7D2840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28856" y="1446935"/>
            <a:ext cx="4390435" cy="1677646"/>
          </a:xfrm>
          <a:prstGeom prst="rect">
            <a:avLst/>
          </a:prstGeom>
        </p:spPr>
      </p:pic>
      <p:pic>
        <p:nvPicPr>
          <p:cNvPr id="15" name="Picture 14" descr="A graph on a grid&#10;&#10;AI-generated content may be incorrect.">
            <a:extLst>
              <a:ext uri="{FF2B5EF4-FFF2-40B4-BE49-F238E27FC236}">
                <a16:creationId xmlns:a16="http://schemas.microsoft.com/office/drawing/2014/main" id="{36DBF60B-12BD-6165-EF0A-7987F0B156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65334" y="3429000"/>
            <a:ext cx="4390438" cy="1677647"/>
          </a:xfrm>
          <a:prstGeom prst="rect">
            <a:avLst/>
          </a:prstGeom>
        </p:spPr>
      </p:pic>
      <p:pic>
        <p:nvPicPr>
          <p:cNvPr id="17" name="Picture 16" descr="A graph with a number and a triangle&#10;&#10;AI-generated content may be incorrect.">
            <a:extLst>
              <a:ext uri="{FF2B5EF4-FFF2-40B4-BE49-F238E27FC236}">
                <a16:creationId xmlns:a16="http://schemas.microsoft.com/office/drawing/2014/main" id="{094D985D-4390-F4D9-DFDC-1C5EA2FD1A9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07304" y="5401761"/>
            <a:ext cx="3633538" cy="1347925"/>
          </a:xfrm>
          <a:prstGeom prst="rect">
            <a:avLst/>
          </a:prstGeom>
        </p:spPr>
      </p:pic>
    </p:spTree>
    <p:extLst>
      <p:ext uri="{BB962C8B-B14F-4D97-AF65-F5344CB8AC3E}">
        <p14:creationId xmlns:p14="http://schemas.microsoft.com/office/powerpoint/2010/main" val="3949213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22FC1-5BBE-35AA-900F-51B9DC9BF4C2}"/>
              </a:ext>
            </a:extLst>
          </p:cNvPr>
          <p:cNvSpPr>
            <a:spLocks noGrp="1"/>
          </p:cNvSpPr>
          <p:nvPr>
            <p:ph type="title"/>
          </p:nvPr>
        </p:nvSpPr>
        <p:spPr/>
        <p:txBody>
          <a:bodyPr/>
          <a:lstStyle/>
          <a:p>
            <a:r>
              <a:rPr lang="en-CH" dirty="0"/>
              <a:t>Examples II</a:t>
            </a:r>
          </a:p>
        </p:txBody>
      </p:sp>
      <p:sp>
        <p:nvSpPr>
          <p:cNvPr id="4" name="Slide Number Placeholder 3">
            <a:extLst>
              <a:ext uri="{FF2B5EF4-FFF2-40B4-BE49-F238E27FC236}">
                <a16:creationId xmlns:a16="http://schemas.microsoft.com/office/drawing/2014/main" id="{EF551561-BA79-2F7E-4508-1D524E5FF809}"/>
              </a:ext>
            </a:extLst>
          </p:cNvPr>
          <p:cNvSpPr>
            <a:spLocks noGrp="1"/>
          </p:cNvSpPr>
          <p:nvPr>
            <p:ph type="sldNum" sz="quarter" idx="12"/>
          </p:nvPr>
        </p:nvSpPr>
        <p:spPr/>
        <p:txBody>
          <a:bodyPr/>
          <a:lstStyle/>
          <a:p>
            <a:fld id="{B697B8DC-FA31-471C-A0EA-D0E6204BDB0A}" type="slidenum">
              <a:rPr lang="en-US" smtClean="0"/>
              <a:t>12</a:t>
            </a:fld>
            <a:endParaRPr lang="en-US"/>
          </a:p>
        </p:txBody>
      </p:sp>
      <p:sp>
        <p:nvSpPr>
          <p:cNvPr id="5" name="Text Placeholder 4">
            <a:extLst>
              <a:ext uri="{FF2B5EF4-FFF2-40B4-BE49-F238E27FC236}">
                <a16:creationId xmlns:a16="http://schemas.microsoft.com/office/drawing/2014/main" id="{BF7C1485-67F9-5DCF-F882-189BDFD2A304}"/>
              </a:ext>
            </a:extLst>
          </p:cNvPr>
          <p:cNvSpPr>
            <a:spLocks noGrp="1"/>
          </p:cNvSpPr>
          <p:nvPr>
            <p:ph type="body" sz="quarter" idx="13"/>
          </p:nvPr>
        </p:nvSpPr>
        <p:spPr/>
        <p:txBody>
          <a:bodyPr/>
          <a:lstStyle/>
          <a:p>
            <a:r>
              <a:rPr lang="en-CH" dirty="0"/>
              <a:t>Consistent do but not pass intersections</a:t>
            </a:r>
          </a:p>
        </p:txBody>
      </p:sp>
      <p:pic>
        <p:nvPicPr>
          <p:cNvPr id="11" name="Content Placeholder 10" descr="A graph with numbers and a number&#10;&#10;AI-generated content may be incorrect.">
            <a:extLst>
              <a:ext uri="{FF2B5EF4-FFF2-40B4-BE49-F238E27FC236}">
                <a16:creationId xmlns:a16="http://schemas.microsoft.com/office/drawing/2014/main" id="{CA293CC9-B394-C8CC-3D57-C1C874545B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0443" y="2806012"/>
            <a:ext cx="4382057" cy="1745698"/>
          </a:xfrm>
        </p:spPr>
      </p:pic>
      <p:pic>
        <p:nvPicPr>
          <p:cNvPr id="13" name="Picture 12" descr="A graph with numbers and lines&#10;&#10;AI-generated content may be incorrect.">
            <a:extLst>
              <a:ext uri="{FF2B5EF4-FFF2-40B4-BE49-F238E27FC236}">
                <a16:creationId xmlns:a16="http://schemas.microsoft.com/office/drawing/2014/main" id="{8F438868-986C-AFF5-40EB-DF593496B9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7650" y="2857421"/>
            <a:ext cx="4417685" cy="1745698"/>
          </a:xfrm>
          <a:prstGeom prst="rect">
            <a:avLst/>
          </a:prstGeom>
        </p:spPr>
      </p:pic>
    </p:spTree>
    <p:extLst>
      <p:ext uri="{BB962C8B-B14F-4D97-AF65-F5344CB8AC3E}">
        <p14:creationId xmlns:p14="http://schemas.microsoft.com/office/powerpoint/2010/main" val="48307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E70AD-FA5C-38AC-C0DF-C67386665F16}"/>
              </a:ext>
            </a:extLst>
          </p:cNvPr>
          <p:cNvSpPr>
            <a:spLocks noGrp="1"/>
          </p:cNvSpPr>
          <p:nvPr>
            <p:ph type="title"/>
          </p:nvPr>
        </p:nvSpPr>
        <p:spPr/>
        <p:txBody>
          <a:bodyPr/>
          <a:lstStyle/>
          <a:p>
            <a:r>
              <a:rPr lang="en-CH" dirty="0"/>
              <a:t>Examples III</a:t>
            </a:r>
          </a:p>
        </p:txBody>
      </p:sp>
      <p:sp>
        <p:nvSpPr>
          <p:cNvPr id="4" name="Slide Number Placeholder 3">
            <a:extLst>
              <a:ext uri="{FF2B5EF4-FFF2-40B4-BE49-F238E27FC236}">
                <a16:creationId xmlns:a16="http://schemas.microsoft.com/office/drawing/2014/main" id="{2B9307C8-A45F-458A-B5C2-264916489DED}"/>
              </a:ext>
            </a:extLst>
          </p:cNvPr>
          <p:cNvSpPr>
            <a:spLocks noGrp="1"/>
          </p:cNvSpPr>
          <p:nvPr>
            <p:ph type="sldNum" sz="quarter" idx="12"/>
          </p:nvPr>
        </p:nvSpPr>
        <p:spPr/>
        <p:txBody>
          <a:bodyPr/>
          <a:lstStyle/>
          <a:p>
            <a:fld id="{B697B8DC-FA31-471C-A0EA-D0E6204BDB0A}" type="slidenum">
              <a:rPr lang="en-US" smtClean="0"/>
              <a:t>13</a:t>
            </a:fld>
            <a:endParaRPr lang="en-US"/>
          </a:p>
        </p:txBody>
      </p:sp>
      <p:sp>
        <p:nvSpPr>
          <p:cNvPr id="5" name="Text Placeholder 4">
            <a:extLst>
              <a:ext uri="{FF2B5EF4-FFF2-40B4-BE49-F238E27FC236}">
                <a16:creationId xmlns:a16="http://schemas.microsoft.com/office/drawing/2014/main" id="{C201E891-551C-5D6B-4B42-2756433EE701}"/>
              </a:ext>
            </a:extLst>
          </p:cNvPr>
          <p:cNvSpPr>
            <a:spLocks noGrp="1"/>
          </p:cNvSpPr>
          <p:nvPr>
            <p:ph type="body" sz="quarter" idx="13"/>
          </p:nvPr>
        </p:nvSpPr>
        <p:spPr/>
        <p:txBody>
          <a:bodyPr/>
          <a:lstStyle/>
          <a:p>
            <a:r>
              <a:rPr lang="en-CH" dirty="0"/>
              <a:t>No lines</a:t>
            </a:r>
          </a:p>
        </p:txBody>
      </p:sp>
      <p:pic>
        <p:nvPicPr>
          <p:cNvPr id="11" name="Content Placeholder 10" descr="A graph of numbers and lines&#10;&#10;AI-generated content may be incorrect.">
            <a:extLst>
              <a:ext uri="{FF2B5EF4-FFF2-40B4-BE49-F238E27FC236}">
                <a16:creationId xmlns:a16="http://schemas.microsoft.com/office/drawing/2014/main" id="{B011E823-33F8-D9F6-19C0-9D0ADE4B35A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42727" y="3526086"/>
            <a:ext cx="3238500" cy="1320800"/>
          </a:xfrm>
        </p:spPr>
      </p:pic>
      <p:sp>
        <p:nvSpPr>
          <p:cNvPr id="12" name="TextBox 11">
            <a:extLst>
              <a:ext uri="{FF2B5EF4-FFF2-40B4-BE49-F238E27FC236}">
                <a16:creationId xmlns:a16="http://schemas.microsoft.com/office/drawing/2014/main" id="{3884A919-3FDF-5EBB-AADF-FF26CA1D894B}"/>
              </a:ext>
            </a:extLst>
          </p:cNvPr>
          <p:cNvSpPr txBox="1"/>
          <p:nvPr/>
        </p:nvSpPr>
        <p:spPr>
          <a:xfrm>
            <a:off x="6275388" y="3125337"/>
            <a:ext cx="5529262" cy="3139321"/>
          </a:xfrm>
          <a:prstGeom prst="rect">
            <a:avLst/>
          </a:prstGeom>
          <a:noFill/>
        </p:spPr>
        <p:txBody>
          <a:bodyPr wrap="square" rtlCol="0">
            <a:spAutoFit/>
          </a:bodyPr>
          <a:lstStyle/>
          <a:p>
            <a:r>
              <a:rPr lang="en-CH" dirty="0"/>
              <a:t>Should the test be passed in all conditions ? (i.e. should sequence space synesthesia be diagnosed:</a:t>
            </a:r>
          </a:p>
          <a:p>
            <a:r>
              <a:rPr lang="en-CH" dirty="0"/>
              <a:t> </a:t>
            </a:r>
          </a:p>
          <a:p>
            <a:r>
              <a:rPr lang="en-CH" dirty="0"/>
              <a:t>if months &amp; weekdays &amp; numbers</a:t>
            </a:r>
          </a:p>
          <a:p>
            <a:r>
              <a:rPr lang="en-CH" dirty="0"/>
              <a:t>(conservative)</a:t>
            </a:r>
          </a:p>
          <a:p>
            <a:endParaRPr lang="en-CH" dirty="0"/>
          </a:p>
          <a:p>
            <a:r>
              <a:rPr lang="en-GB" dirty="0"/>
              <a:t>O</a:t>
            </a:r>
            <a:r>
              <a:rPr lang="en-CH" dirty="0"/>
              <a:t>r </a:t>
            </a:r>
          </a:p>
          <a:p>
            <a:endParaRPr lang="en-CH" dirty="0"/>
          </a:p>
          <a:p>
            <a:r>
              <a:rPr lang="en-CH" dirty="0"/>
              <a:t>if months | weekdays | numbers</a:t>
            </a:r>
          </a:p>
          <a:p>
            <a:r>
              <a:rPr lang="en-CH" dirty="0"/>
              <a:t>(liberal)</a:t>
            </a:r>
          </a:p>
        </p:txBody>
      </p:sp>
    </p:spTree>
    <p:extLst>
      <p:ext uri="{BB962C8B-B14F-4D97-AF65-F5344CB8AC3E}">
        <p14:creationId xmlns:p14="http://schemas.microsoft.com/office/powerpoint/2010/main" val="2552805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FE8C4-0497-0350-1B88-EBA30794BC3C}"/>
              </a:ext>
            </a:extLst>
          </p:cNvPr>
          <p:cNvSpPr>
            <a:spLocks noGrp="1"/>
          </p:cNvSpPr>
          <p:nvPr>
            <p:ph type="title"/>
          </p:nvPr>
        </p:nvSpPr>
        <p:spPr/>
        <p:txBody>
          <a:bodyPr/>
          <a:lstStyle/>
          <a:p>
            <a:r>
              <a:rPr lang="en-CH" dirty="0"/>
              <a:t>Example IV</a:t>
            </a:r>
          </a:p>
        </p:txBody>
      </p:sp>
      <p:pic>
        <p:nvPicPr>
          <p:cNvPr id="7" name="Content Placeholder 6" descr="A graph with numbers and lines&#10;&#10;AI-generated content may be incorrect.">
            <a:extLst>
              <a:ext uri="{FF2B5EF4-FFF2-40B4-BE49-F238E27FC236}">
                <a16:creationId xmlns:a16="http://schemas.microsoft.com/office/drawing/2014/main" id="{DB349ADB-E1D1-DC38-3B80-F410B47D30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5858" y="2728830"/>
            <a:ext cx="4343122" cy="1611158"/>
          </a:xfrm>
        </p:spPr>
      </p:pic>
      <p:sp>
        <p:nvSpPr>
          <p:cNvPr id="4" name="Slide Number Placeholder 3">
            <a:extLst>
              <a:ext uri="{FF2B5EF4-FFF2-40B4-BE49-F238E27FC236}">
                <a16:creationId xmlns:a16="http://schemas.microsoft.com/office/drawing/2014/main" id="{CB6242A1-DF48-3179-6EE5-4468E6415C1B}"/>
              </a:ext>
            </a:extLst>
          </p:cNvPr>
          <p:cNvSpPr>
            <a:spLocks noGrp="1"/>
          </p:cNvSpPr>
          <p:nvPr>
            <p:ph type="sldNum" sz="quarter" idx="12"/>
          </p:nvPr>
        </p:nvSpPr>
        <p:spPr/>
        <p:txBody>
          <a:bodyPr/>
          <a:lstStyle/>
          <a:p>
            <a:fld id="{B697B8DC-FA31-471C-A0EA-D0E6204BDB0A}" type="slidenum">
              <a:rPr lang="en-US" smtClean="0"/>
              <a:t>14</a:t>
            </a:fld>
            <a:endParaRPr lang="en-US"/>
          </a:p>
        </p:txBody>
      </p:sp>
      <p:sp>
        <p:nvSpPr>
          <p:cNvPr id="5" name="Text Placeholder 4">
            <a:extLst>
              <a:ext uri="{FF2B5EF4-FFF2-40B4-BE49-F238E27FC236}">
                <a16:creationId xmlns:a16="http://schemas.microsoft.com/office/drawing/2014/main" id="{E84881AF-D85E-5E29-CE0B-B9F400EF8CF4}"/>
              </a:ext>
            </a:extLst>
          </p:cNvPr>
          <p:cNvSpPr>
            <a:spLocks noGrp="1"/>
          </p:cNvSpPr>
          <p:nvPr>
            <p:ph type="body" sz="quarter" idx="13"/>
          </p:nvPr>
        </p:nvSpPr>
        <p:spPr/>
        <p:txBody>
          <a:bodyPr/>
          <a:lstStyle/>
          <a:p>
            <a:r>
              <a:rPr lang="en-CH" dirty="0"/>
              <a:t>Number line</a:t>
            </a:r>
          </a:p>
        </p:txBody>
      </p:sp>
    </p:spTree>
    <p:extLst>
      <p:ext uri="{BB962C8B-B14F-4D97-AF65-F5344CB8AC3E}">
        <p14:creationId xmlns:p14="http://schemas.microsoft.com/office/powerpoint/2010/main" val="38436841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CCE4572-D15D-7D93-508D-891E272F1CAB}"/>
              </a:ext>
            </a:extLst>
          </p:cNvPr>
          <p:cNvSpPr>
            <a:spLocks noGrp="1"/>
          </p:cNvSpPr>
          <p:nvPr>
            <p:ph type="title"/>
          </p:nvPr>
        </p:nvSpPr>
        <p:spPr/>
        <p:txBody>
          <a:bodyPr/>
          <a:lstStyle/>
          <a:p>
            <a:endParaRPr lang="en-CH"/>
          </a:p>
        </p:txBody>
      </p:sp>
      <p:sp>
        <p:nvSpPr>
          <p:cNvPr id="7" name="Text Placeholder 6">
            <a:extLst>
              <a:ext uri="{FF2B5EF4-FFF2-40B4-BE49-F238E27FC236}">
                <a16:creationId xmlns:a16="http://schemas.microsoft.com/office/drawing/2014/main" id="{F5EDBB53-F429-325C-38E9-FFE6416CA0AD}"/>
              </a:ext>
            </a:extLst>
          </p:cNvPr>
          <p:cNvSpPr>
            <a:spLocks noGrp="1"/>
          </p:cNvSpPr>
          <p:nvPr>
            <p:ph type="body" idx="1"/>
          </p:nvPr>
        </p:nvSpPr>
        <p:spPr/>
        <p:txBody>
          <a:bodyPr/>
          <a:lstStyle/>
          <a:p>
            <a:endParaRPr lang="en-CH"/>
          </a:p>
        </p:txBody>
      </p:sp>
      <p:sp>
        <p:nvSpPr>
          <p:cNvPr id="4" name="Slide Number Placeholder 3">
            <a:extLst>
              <a:ext uri="{FF2B5EF4-FFF2-40B4-BE49-F238E27FC236}">
                <a16:creationId xmlns:a16="http://schemas.microsoft.com/office/drawing/2014/main" id="{6914CC92-AAF2-B12D-5774-D9643D03BDC0}"/>
              </a:ext>
            </a:extLst>
          </p:cNvPr>
          <p:cNvSpPr>
            <a:spLocks noGrp="1"/>
          </p:cNvSpPr>
          <p:nvPr>
            <p:ph type="sldNum" sz="quarter" idx="4294967295"/>
          </p:nvPr>
        </p:nvSpPr>
        <p:spPr>
          <a:xfrm>
            <a:off x="10791825" y="6511925"/>
            <a:ext cx="1400175" cy="238125"/>
          </a:xfrm>
        </p:spPr>
        <p:txBody>
          <a:bodyPr/>
          <a:lstStyle/>
          <a:p>
            <a:fld id="{B697B8DC-FA31-471C-A0EA-D0E6204BDB0A}" type="slidenum">
              <a:rPr lang="en-US" smtClean="0"/>
              <a:t>15</a:t>
            </a:fld>
            <a:endParaRPr lang="en-US"/>
          </a:p>
        </p:txBody>
      </p:sp>
    </p:spTree>
    <p:extLst>
      <p:ext uri="{BB962C8B-B14F-4D97-AF65-F5344CB8AC3E}">
        <p14:creationId xmlns:p14="http://schemas.microsoft.com/office/powerpoint/2010/main" val="1562620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EE27E3-37E6-7983-EC20-FF5519BA581B}"/>
              </a:ext>
            </a:extLst>
          </p:cNvPr>
          <p:cNvSpPr>
            <a:spLocks noGrp="1"/>
          </p:cNvSpPr>
          <p:nvPr>
            <p:ph type="title"/>
          </p:nvPr>
        </p:nvSpPr>
        <p:spPr/>
        <p:txBody>
          <a:bodyPr/>
          <a:lstStyle/>
          <a:p>
            <a:r>
              <a:rPr lang="en-CH" dirty="0"/>
              <a:t>Discussion with NR		</a:t>
            </a:r>
          </a:p>
        </p:txBody>
      </p:sp>
      <p:graphicFrame>
        <p:nvGraphicFramePr>
          <p:cNvPr id="7" name="Content Placeholder 6">
            <a:extLst>
              <a:ext uri="{FF2B5EF4-FFF2-40B4-BE49-F238E27FC236}">
                <a16:creationId xmlns:a16="http://schemas.microsoft.com/office/drawing/2014/main" id="{27C5BA3A-E1F0-8363-55F5-278E00F2F58D}"/>
              </a:ext>
            </a:extLst>
          </p:cNvPr>
          <p:cNvGraphicFramePr>
            <a:graphicFrameLocks noGrp="1"/>
          </p:cNvGraphicFramePr>
          <p:nvPr>
            <p:ph idx="1"/>
            <p:extLst>
              <p:ext uri="{D42A27DB-BD31-4B8C-83A1-F6EECF244321}">
                <p14:modId xmlns:p14="http://schemas.microsoft.com/office/powerpoint/2010/main" val="105579655"/>
              </p:ext>
            </p:extLst>
          </p:nvPr>
        </p:nvGraphicFramePr>
        <p:xfrm>
          <a:off x="385763" y="2044419"/>
          <a:ext cx="11431580" cy="1651313"/>
        </p:xfrm>
        <a:graphic>
          <a:graphicData uri="http://schemas.openxmlformats.org/drawingml/2006/table">
            <a:tbl>
              <a:tblPr>
                <a:tableStyleId>{5C22544A-7EE6-4342-B048-85BDC9FD1C3A}</a:tableStyleId>
              </a:tblPr>
              <a:tblGrid>
                <a:gridCol w="1143158">
                  <a:extLst>
                    <a:ext uri="{9D8B030D-6E8A-4147-A177-3AD203B41FA5}">
                      <a16:colId xmlns:a16="http://schemas.microsoft.com/office/drawing/2014/main" val="1888534718"/>
                    </a:ext>
                  </a:extLst>
                </a:gridCol>
                <a:gridCol w="1143158">
                  <a:extLst>
                    <a:ext uri="{9D8B030D-6E8A-4147-A177-3AD203B41FA5}">
                      <a16:colId xmlns:a16="http://schemas.microsoft.com/office/drawing/2014/main" val="1507635633"/>
                    </a:ext>
                  </a:extLst>
                </a:gridCol>
                <a:gridCol w="1143158">
                  <a:extLst>
                    <a:ext uri="{9D8B030D-6E8A-4147-A177-3AD203B41FA5}">
                      <a16:colId xmlns:a16="http://schemas.microsoft.com/office/drawing/2014/main" val="1411630818"/>
                    </a:ext>
                  </a:extLst>
                </a:gridCol>
                <a:gridCol w="1143158">
                  <a:extLst>
                    <a:ext uri="{9D8B030D-6E8A-4147-A177-3AD203B41FA5}">
                      <a16:colId xmlns:a16="http://schemas.microsoft.com/office/drawing/2014/main" val="3540519976"/>
                    </a:ext>
                  </a:extLst>
                </a:gridCol>
                <a:gridCol w="1143158">
                  <a:extLst>
                    <a:ext uri="{9D8B030D-6E8A-4147-A177-3AD203B41FA5}">
                      <a16:colId xmlns:a16="http://schemas.microsoft.com/office/drawing/2014/main" val="1432769993"/>
                    </a:ext>
                  </a:extLst>
                </a:gridCol>
                <a:gridCol w="1143158">
                  <a:extLst>
                    <a:ext uri="{9D8B030D-6E8A-4147-A177-3AD203B41FA5}">
                      <a16:colId xmlns:a16="http://schemas.microsoft.com/office/drawing/2014/main" val="2860418138"/>
                    </a:ext>
                  </a:extLst>
                </a:gridCol>
                <a:gridCol w="1143158">
                  <a:extLst>
                    <a:ext uri="{9D8B030D-6E8A-4147-A177-3AD203B41FA5}">
                      <a16:colId xmlns:a16="http://schemas.microsoft.com/office/drawing/2014/main" val="1721178151"/>
                    </a:ext>
                  </a:extLst>
                </a:gridCol>
                <a:gridCol w="1143158">
                  <a:extLst>
                    <a:ext uri="{9D8B030D-6E8A-4147-A177-3AD203B41FA5}">
                      <a16:colId xmlns:a16="http://schemas.microsoft.com/office/drawing/2014/main" val="1746945085"/>
                    </a:ext>
                  </a:extLst>
                </a:gridCol>
                <a:gridCol w="1143158">
                  <a:extLst>
                    <a:ext uri="{9D8B030D-6E8A-4147-A177-3AD203B41FA5}">
                      <a16:colId xmlns:a16="http://schemas.microsoft.com/office/drawing/2014/main" val="825910797"/>
                    </a:ext>
                  </a:extLst>
                </a:gridCol>
                <a:gridCol w="1143158">
                  <a:extLst>
                    <a:ext uri="{9D8B030D-6E8A-4147-A177-3AD203B41FA5}">
                      <a16:colId xmlns:a16="http://schemas.microsoft.com/office/drawing/2014/main" val="3280957297"/>
                    </a:ext>
                  </a:extLst>
                </a:gridCol>
              </a:tblGrid>
              <a:tr h="1080000">
                <a:tc>
                  <a:txBody>
                    <a:bodyPr/>
                    <a:lstStyle/>
                    <a:p>
                      <a:pPr algn="ctr" fontAlgn="b"/>
                      <a:r>
                        <a:rPr lang="en-GB" sz="900" u="none" strike="noStrike" dirty="0">
                          <a:effectLst/>
                        </a:rPr>
                        <a:t>Q1 . Some people </a:t>
                      </a:r>
                      <a:r>
                        <a:rPr lang="en-GB" sz="900" b="1" u="none" strike="noStrike" dirty="0">
                          <a:effectLst/>
                        </a:rPr>
                        <a:t>routinely</a:t>
                      </a:r>
                      <a:r>
                        <a:rPr lang="en-GB" sz="900" u="none" strike="noStrike" dirty="0">
                          <a:effectLst/>
                        </a:rPr>
                        <a:t> think about sequences as arranged in a particular spatial configuration (as in the examples below), do you think this might apply to you? (1=strongly agree, 5= strongly disagree)</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ctr" fontAlgn="b"/>
                      <a:r>
                        <a:rPr lang="en-GB" sz="900" u="none" strike="noStrike" dirty="0">
                          <a:effectLst/>
                        </a:rPr>
                        <a:t>Q2_numbers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ctr" fontAlgn="b"/>
                      <a:r>
                        <a:rPr lang="en-GB" sz="900" u="none" strike="noStrike" dirty="0">
                          <a:effectLst/>
                        </a:rPr>
                        <a:t>Q2_days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ctr" fontAlgn="b"/>
                      <a:r>
                        <a:rPr lang="en-GB" sz="900" u="none" strike="noStrike" dirty="0">
                          <a:effectLst/>
                        </a:rPr>
                        <a:t>Q2_months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ctr" fontAlgn="b"/>
                      <a:r>
                        <a:rPr lang="en-GB" sz="900" u="none" strike="noStrike" dirty="0">
                          <a:effectLst/>
                        </a:rPr>
                        <a:t>Q2_years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ctr" fontAlgn="b"/>
                      <a:r>
                        <a:rPr lang="en-GB" sz="900" u="none" strike="noStrike" dirty="0">
                          <a:effectLst/>
                        </a:rPr>
                        <a:t>Q2_letters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ctr" fontAlgn="b"/>
                      <a:r>
                        <a:rPr lang="en-GB" sz="900" u="none" strike="noStrike" dirty="0">
                          <a:effectLst/>
                        </a:rPr>
                        <a:t>Q2_temperature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ctr" fontAlgn="b"/>
                      <a:r>
                        <a:rPr lang="en-GB" sz="900" u="none" strike="noStrike" dirty="0">
                          <a:effectLst/>
                        </a:rPr>
                        <a:t>Q2_height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ctr" fontAlgn="b"/>
                      <a:r>
                        <a:rPr lang="en-GB" sz="900" u="none" strike="noStrike" dirty="0">
                          <a:effectLst/>
                        </a:rPr>
                        <a:t>Q2_weight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ctr" fontAlgn="b"/>
                      <a:r>
                        <a:rPr lang="en-GB" sz="900" u="none" strike="noStrike" dirty="0">
                          <a:effectLst/>
                        </a:rPr>
                        <a:t>Q3 </a:t>
                      </a:r>
                      <a:r>
                        <a:rPr lang="en-GB" sz="900" b="1" u="none" strike="noStrike" dirty="0">
                          <a:effectLst/>
                        </a:rPr>
                        <a:t>Where</a:t>
                      </a:r>
                      <a:r>
                        <a:rPr lang="en-GB" sz="900" u="none" strike="noStrike" dirty="0">
                          <a:effectLst/>
                        </a:rPr>
                        <a:t> do you tend to routinely experience these sequences? (1= in the space outside my body; 2= on an imagined space that has no real location; 3= inside my body; 4= this doesn't apply to me!)</a:t>
                      </a:r>
                      <a:endParaRPr lang="en-GB" sz="900" b="0" i="0" u="none" strike="noStrike" dirty="0">
                        <a:solidFill>
                          <a:srgbClr val="000000"/>
                        </a:solidFill>
                        <a:effectLst/>
                        <a:latin typeface="Calibri" panose="020F0502020204030204" pitchFamily="34" charset="0"/>
                      </a:endParaRPr>
                    </a:p>
                  </a:txBody>
                  <a:tcPr marL="5393" marR="5393" marT="5393" marB="0"/>
                </a:tc>
                <a:extLst>
                  <a:ext uri="{0D108BD9-81ED-4DB2-BD59-A6C34878D82A}">
                    <a16:rowId xmlns:a16="http://schemas.microsoft.com/office/drawing/2014/main" val="140763298"/>
                  </a:ext>
                </a:extLst>
              </a:tr>
            </a:tbl>
          </a:graphicData>
        </a:graphic>
      </p:graphicFrame>
      <p:sp>
        <p:nvSpPr>
          <p:cNvPr id="6" name="Text Placeholder 5">
            <a:extLst>
              <a:ext uri="{FF2B5EF4-FFF2-40B4-BE49-F238E27FC236}">
                <a16:creationId xmlns:a16="http://schemas.microsoft.com/office/drawing/2014/main" id="{5461D55D-DBE0-6B56-FBA1-729EA95DB684}"/>
              </a:ext>
            </a:extLst>
          </p:cNvPr>
          <p:cNvSpPr>
            <a:spLocks noGrp="1"/>
          </p:cNvSpPr>
          <p:nvPr>
            <p:ph type="body" sz="quarter" idx="13"/>
          </p:nvPr>
        </p:nvSpPr>
        <p:spPr/>
        <p:txBody>
          <a:bodyPr/>
          <a:lstStyle/>
          <a:p>
            <a:r>
              <a:rPr lang="en-CH" dirty="0"/>
              <a:t>Questionnaire</a:t>
            </a:r>
          </a:p>
        </p:txBody>
      </p:sp>
      <p:graphicFrame>
        <p:nvGraphicFramePr>
          <p:cNvPr id="8" name="Table 7">
            <a:extLst>
              <a:ext uri="{FF2B5EF4-FFF2-40B4-BE49-F238E27FC236}">
                <a16:creationId xmlns:a16="http://schemas.microsoft.com/office/drawing/2014/main" id="{B580B784-CE6D-8556-F28E-D4067743235D}"/>
              </a:ext>
            </a:extLst>
          </p:cNvPr>
          <p:cNvGraphicFramePr>
            <a:graphicFrameLocks noGrp="1"/>
          </p:cNvGraphicFramePr>
          <p:nvPr>
            <p:extLst>
              <p:ext uri="{D42A27DB-BD31-4B8C-83A1-F6EECF244321}">
                <p14:modId xmlns:p14="http://schemas.microsoft.com/office/powerpoint/2010/main" val="4158426328"/>
              </p:ext>
            </p:extLst>
          </p:nvPr>
        </p:nvGraphicFramePr>
        <p:xfrm>
          <a:off x="350230" y="4913813"/>
          <a:ext cx="11418516" cy="1239833"/>
        </p:xfrm>
        <a:graphic>
          <a:graphicData uri="http://schemas.openxmlformats.org/drawingml/2006/table">
            <a:tbl>
              <a:tblPr>
                <a:tableStyleId>{5C22544A-7EE6-4342-B048-85BDC9FD1C3A}</a:tableStyleId>
              </a:tblPr>
              <a:tblGrid>
                <a:gridCol w="1268724">
                  <a:extLst>
                    <a:ext uri="{9D8B030D-6E8A-4147-A177-3AD203B41FA5}">
                      <a16:colId xmlns:a16="http://schemas.microsoft.com/office/drawing/2014/main" val="2148919389"/>
                    </a:ext>
                  </a:extLst>
                </a:gridCol>
                <a:gridCol w="1268724">
                  <a:extLst>
                    <a:ext uri="{9D8B030D-6E8A-4147-A177-3AD203B41FA5}">
                      <a16:colId xmlns:a16="http://schemas.microsoft.com/office/drawing/2014/main" val="1142852182"/>
                    </a:ext>
                  </a:extLst>
                </a:gridCol>
                <a:gridCol w="1268724">
                  <a:extLst>
                    <a:ext uri="{9D8B030D-6E8A-4147-A177-3AD203B41FA5}">
                      <a16:colId xmlns:a16="http://schemas.microsoft.com/office/drawing/2014/main" val="4046514702"/>
                    </a:ext>
                  </a:extLst>
                </a:gridCol>
                <a:gridCol w="1268724">
                  <a:extLst>
                    <a:ext uri="{9D8B030D-6E8A-4147-A177-3AD203B41FA5}">
                      <a16:colId xmlns:a16="http://schemas.microsoft.com/office/drawing/2014/main" val="2904067560"/>
                    </a:ext>
                  </a:extLst>
                </a:gridCol>
                <a:gridCol w="1268724">
                  <a:extLst>
                    <a:ext uri="{9D8B030D-6E8A-4147-A177-3AD203B41FA5}">
                      <a16:colId xmlns:a16="http://schemas.microsoft.com/office/drawing/2014/main" val="2604494175"/>
                    </a:ext>
                  </a:extLst>
                </a:gridCol>
                <a:gridCol w="1268724">
                  <a:extLst>
                    <a:ext uri="{9D8B030D-6E8A-4147-A177-3AD203B41FA5}">
                      <a16:colId xmlns:a16="http://schemas.microsoft.com/office/drawing/2014/main" val="2717463648"/>
                    </a:ext>
                  </a:extLst>
                </a:gridCol>
                <a:gridCol w="1268724">
                  <a:extLst>
                    <a:ext uri="{9D8B030D-6E8A-4147-A177-3AD203B41FA5}">
                      <a16:colId xmlns:a16="http://schemas.microsoft.com/office/drawing/2014/main" val="2622054504"/>
                    </a:ext>
                  </a:extLst>
                </a:gridCol>
                <a:gridCol w="1268724">
                  <a:extLst>
                    <a:ext uri="{9D8B030D-6E8A-4147-A177-3AD203B41FA5}">
                      <a16:colId xmlns:a16="http://schemas.microsoft.com/office/drawing/2014/main" val="315864973"/>
                    </a:ext>
                  </a:extLst>
                </a:gridCol>
                <a:gridCol w="1268724">
                  <a:extLst>
                    <a:ext uri="{9D8B030D-6E8A-4147-A177-3AD203B41FA5}">
                      <a16:colId xmlns:a16="http://schemas.microsoft.com/office/drawing/2014/main" val="4196367313"/>
                    </a:ext>
                  </a:extLst>
                </a:gridCol>
              </a:tblGrid>
              <a:tr h="1080000">
                <a:tc>
                  <a:txBody>
                    <a:bodyPr/>
                    <a:lstStyle/>
                    <a:p>
                      <a:pPr algn="l" fontAlgn="b"/>
                      <a:r>
                        <a:rPr lang="en-GB" sz="900" u="none" strike="noStrike" dirty="0">
                          <a:effectLst/>
                        </a:rPr>
                        <a:t>Q5 </a:t>
                      </a:r>
                      <a:r>
                        <a:rPr lang="en-GB" sz="900" b="1" u="none" strike="noStrike" dirty="0">
                          <a:effectLst/>
                        </a:rPr>
                        <a:t>Before</a:t>
                      </a:r>
                      <a:r>
                        <a:rPr lang="en-GB" sz="900" u="none" strike="noStrike" dirty="0">
                          <a:effectLst/>
                        </a:rPr>
                        <a:t> doing this experiment, I always thought about NUMBERS as existing in a particular spatial sequence (1= strongly agree; 5= strongly disagree)</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Q6 </a:t>
                      </a:r>
                      <a:r>
                        <a:rPr lang="en-GB" sz="900" b="1" u="none" strike="noStrike" dirty="0">
                          <a:effectLst/>
                        </a:rPr>
                        <a:t>Before</a:t>
                      </a:r>
                      <a:r>
                        <a:rPr lang="en-GB" sz="900" u="none" strike="noStrike" dirty="0">
                          <a:effectLst/>
                        </a:rPr>
                        <a:t> doing this experiment, I always thought about DAYS OF THE WEEK as existing in a particular spatial sequence (1= strongly agree; 5= strongly disagree)</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Q7 </a:t>
                      </a:r>
                      <a:r>
                        <a:rPr lang="en-GB" sz="900" b="1" u="none" strike="noStrike" dirty="0">
                          <a:effectLst/>
                        </a:rPr>
                        <a:t>Before</a:t>
                      </a:r>
                      <a:r>
                        <a:rPr lang="en-GB" sz="900" u="none" strike="noStrike" dirty="0">
                          <a:effectLst/>
                        </a:rPr>
                        <a:t> doing this experiment, I always thought about MONTHS OF THE YEAR as existing in a particular spatial sequence (1= strongly agree; 5= strongly disagree)</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Q8 I use this way of thinking about spatial sequences in my </a:t>
                      </a:r>
                      <a:r>
                        <a:rPr lang="en-GB" sz="900" b="1" u="none" strike="noStrike" dirty="0">
                          <a:effectLst/>
                        </a:rPr>
                        <a:t>everyday</a:t>
                      </a:r>
                      <a:r>
                        <a:rPr lang="en-GB" sz="900" u="none" strike="noStrike" dirty="0">
                          <a:effectLst/>
                        </a:rPr>
                        <a:t> life (1= strongly agree; 2= strongly disagree)</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Q9 When doing the experiment, I didn't have any</a:t>
                      </a:r>
                      <a:r>
                        <a:rPr lang="en-GB" sz="900" b="1" u="none" strike="noStrike" dirty="0">
                          <a:effectLst/>
                        </a:rPr>
                        <a:t> strong intuition</a:t>
                      </a:r>
                      <a:r>
                        <a:rPr lang="en-GB" sz="900" u="none" strike="noStrike" dirty="0">
                          <a:effectLst/>
                        </a:rPr>
                        <a:t> as to where to put the NUMBERS (1= strongly agree; 5= strongly disagree) </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Q10 When doing the experiment, I didn't have any </a:t>
                      </a:r>
                      <a:r>
                        <a:rPr lang="en-GB" sz="900" b="1" u="none" strike="noStrike" dirty="0">
                          <a:effectLst/>
                        </a:rPr>
                        <a:t>strong intuition </a:t>
                      </a:r>
                      <a:r>
                        <a:rPr lang="en-GB" sz="900" u="none" strike="noStrike" dirty="0">
                          <a:effectLst/>
                        </a:rPr>
                        <a:t>as to where to put the DAYS OF THE WEEK (1= strongly agree; 5= strongly disagree) </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Q11 When doing the experiment, I didn't have any </a:t>
                      </a:r>
                      <a:r>
                        <a:rPr lang="en-GB" sz="900" b="1" u="none" strike="noStrike" dirty="0">
                          <a:effectLst/>
                        </a:rPr>
                        <a:t>strong intuition</a:t>
                      </a:r>
                      <a:r>
                        <a:rPr lang="en-GB" sz="900" u="none" strike="noStrike" dirty="0">
                          <a:effectLst/>
                        </a:rPr>
                        <a:t> as to where to put the MONTHS OF THE YEAR (1= strongly agree; 5= strongly disagree) </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Q12 This experiment didn't really make much sense to me (1= strongly agree, 5= strongly disagree) </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Q13 Feel free to enter any comments here. E.g. what strategy did you use? Do you want to clarify any of the above answers?</a:t>
                      </a:r>
                      <a:endParaRPr lang="en-GB" sz="900" b="0" i="0" u="none" strike="noStrike" dirty="0">
                        <a:solidFill>
                          <a:srgbClr val="000000"/>
                        </a:solidFill>
                        <a:effectLst/>
                        <a:latin typeface="Calibri" panose="020F0502020204030204" pitchFamily="34" charset="0"/>
                      </a:endParaRPr>
                    </a:p>
                  </a:txBody>
                  <a:tcPr marL="5393" marR="5393" marT="5393" marB="0"/>
                </a:tc>
                <a:extLst>
                  <a:ext uri="{0D108BD9-81ED-4DB2-BD59-A6C34878D82A}">
                    <a16:rowId xmlns:a16="http://schemas.microsoft.com/office/drawing/2014/main" val="1546273221"/>
                  </a:ext>
                </a:extLst>
              </a:tr>
            </a:tbl>
          </a:graphicData>
        </a:graphic>
      </p:graphicFrame>
      <p:graphicFrame>
        <p:nvGraphicFramePr>
          <p:cNvPr id="9" name="Table 8">
            <a:extLst>
              <a:ext uri="{FF2B5EF4-FFF2-40B4-BE49-F238E27FC236}">
                <a16:creationId xmlns:a16="http://schemas.microsoft.com/office/drawing/2014/main" id="{F90CC174-C947-5FEF-15F1-A25915A3CB30}"/>
              </a:ext>
            </a:extLst>
          </p:cNvPr>
          <p:cNvGraphicFramePr>
            <a:graphicFrameLocks noGrp="1"/>
          </p:cNvGraphicFramePr>
          <p:nvPr>
            <p:extLst>
              <p:ext uri="{D42A27DB-BD31-4B8C-83A1-F6EECF244321}">
                <p14:modId xmlns:p14="http://schemas.microsoft.com/office/powerpoint/2010/main" val="110904121"/>
              </p:ext>
            </p:extLst>
          </p:nvPr>
        </p:nvGraphicFramePr>
        <p:xfrm>
          <a:off x="392111" y="4073698"/>
          <a:ext cx="11425232" cy="371747"/>
        </p:xfrm>
        <a:graphic>
          <a:graphicData uri="http://schemas.openxmlformats.org/drawingml/2006/table">
            <a:tbl>
              <a:tblPr>
                <a:tableStyleId>{5C22544A-7EE6-4342-B048-85BDC9FD1C3A}</a:tableStyleId>
              </a:tblPr>
              <a:tblGrid>
                <a:gridCol w="1632176">
                  <a:extLst>
                    <a:ext uri="{9D8B030D-6E8A-4147-A177-3AD203B41FA5}">
                      <a16:colId xmlns:a16="http://schemas.microsoft.com/office/drawing/2014/main" val="586396442"/>
                    </a:ext>
                  </a:extLst>
                </a:gridCol>
                <a:gridCol w="1632176">
                  <a:extLst>
                    <a:ext uri="{9D8B030D-6E8A-4147-A177-3AD203B41FA5}">
                      <a16:colId xmlns:a16="http://schemas.microsoft.com/office/drawing/2014/main" val="1701791952"/>
                    </a:ext>
                  </a:extLst>
                </a:gridCol>
                <a:gridCol w="1632176">
                  <a:extLst>
                    <a:ext uri="{9D8B030D-6E8A-4147-A177-3AD203B41FA5}">
                      <a16:colId xmlns:a16="http://schemas.microsoft.com/office/drawing/2014/main" val="1959352449"/>
                    </a:ext>
                  </a:extLst>
                </a:gridCol>
                <a:gridCol w="1632176">
                  <a:extLst>
                    <a:ext uri="{9D8B030D-6E8A-4147-A177-3AD203B41FA5}">
                      <a16:colId xmlns:a16="http://schemas.microsoft.com/office/drawing/2014/main" val="3485269997"/>
                    </a:ext>
                  </a:extLst>
                </a:gridCol>
                <a:gridCol w="1632176">
                  <a:extLst>
                    <a:ext uri="{9D8B030D-6E8A-4147-A177-3AD203B41FA5}">
                      <a16:colId xmlns:a16="http://schemas.microsoft.com/office/drawing/2014/main" val="4225104978"/>
                    </a:ext>
                  </a:extLst>
                </a:gridCol>
                <a:gridCol w="1632176">
                  <a:extLst>
                    <a:ext uri="{9D8B030D-6E8A-4147-A177-3AD203B41FA5}">
                      <a16:colId xmlns:a16="http://schemas.microsoft.com/office/drawing/2014/main" val="2889396574"/>
                    </a:ext>
                  </a:extLst>
                </a:gridCol>
                <a:gridCol w="1632176">
                  <a:extLst>
                    <a:ext uri="{9D8B030D-6E8A-4147-A177-3AD203B41FA5}">
                      <a16:colId xmlns:a16="http://schemas.microsoft.com/office/drawing/2014/main" val="1034024968"/>
                    </a:ext>
                  </a:extLst>
                </a:gridCol>
              </a:tblGrid>
              <a:tr h="371747">
                <a:tc>
                  <a:txBody>
                    <a:bodyPr/>
                    <a:lstStyle/>
                    <a:p>
                      <a:pPr algn="l" fontAlgn="b"/>
                      <a:r>
                        <a:rPr lang="en-GB" sz="900" u="none" strike="noStrike" dirty="0">
                          <a:effectLst/>
                        </a:rPr>
                        <a:t>Q4_colours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Q4_shading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Q4_2D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Q4_3D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Q4_perspective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Q4-blocks-or-tiles (1=present, 0=absent)</a:t>
                      </a:r>
                      <a:endParaRPr lang="en-GB" sz="900" b="0" i="0" u="none" strike="noStrike" dirty="0">
                        <a:solidFill>
                          <a:srgbClr val="000000"/>
                        </a:solidFill>
                        <a:effectLst/>
                        <a:latin typeface="Calibri" panose="020F0502020204030204" pitchFamily="34" charset="0"/>
                      </a:endParaRPr>
                    </a:p>
                  </a:txBody>
                  <a:tcPr marL="5393" marR="5393" marT="5393" marB="0"/>
                </a:tc>
                <a:tc>
                  <a:txBody>
                    <a:bodyPr/>
                    <a:lstStyle/>
                    <a:p>
                      <a:pPr algn="l" fontAlgn="b"/>
                      <a:r>
                        <a:rPr lang="en-GB" sz="900" u="none" strike="noStrike" dirty="0">
                          <a:effectLst/>
                        </a:rPr>
                        <a:t>Q4_font (1=present, 0=absent)</a:t>
                      </a:r>
                      <a:endParaRPr lang="en-GB" sz="900" b="0" i="0" u="none" strike="noStrike" dirty="0">
                        <a:solidFill>
                          <a:srgbClr val="000000"/>
                        </a:solidFill>
                        <a:effectLst/>
                        <a:latin typeface="Calibri" panose="020F0502020204030204" pitchFamily="34" charset="0"/>
                      </a:endParaRPr>
                    </a:p>
                  </a:txBody>
                  <a:tcPr marL="5393" marR="5393" marT="5393" marB="0"/>
                </a:tc>
                <a:extLst>
                  <a:ext uri="{0D108BD9-81ED-4DB2-BD59-A6C34878D82A}">
                    <a16:rowId xmlns:a16="http://schemas.microsoft.com/office/drawing/2014/main" val="4000334211"/>
                  </a:ext>
                </a:extLst>
              </a:tr>
            </a:tbl>
          </a:graphicData>
        </a:graphic>
      </p:graphicFrame>
      <p:pic>
        <p:nvPicPr>
          <p:cNvPr id="12" name="Picture 11">
            <a:extLst>
              <a:ext uri="{FF2B5EF4-FFF2-40B4-BE49-F238E27FC236}">
                <a16:creationId xmlns:a16="http://schemas.microsoft.com/office/drawing/2014/main" id="{85D10514-B67C-254E-450C-F90B075AC15B}"/>
              </a:ext>
            </a:extLst>
          </p:cNvPr>
          <p:cNvPicPr>
            <a:picLocks noChangeAspect="1"/>
          </p:cNvPicPr>
          <p:nvPr/>
        </p:nvPicPr>
        <p:blipFill>
          <a:blip r:embed="rId3"/>
          <a:stretch>
            <a:fillRect/>
          </a:stretch>
        </p:blipFill>
        <p:spPr>
          <a:xfrm>
            <a:off x="6059488" y="122830"/>
            <a:ext cx="5240740" cy="1291938"/>
          </a:xfrm>
          <a:prstGeom prst="rect">
            <a:avLst/>
          </a:prstGeom>
        </p:spPr>
      </p:pic>
    </p:spTree>
    <p:extLst>
      <p:ext uri="{BB962C8B-B14F-4D97-AF65-F5344CB8AC3E}">
        <p14:creationId xmlns:p14="http://schemas.microsoft.com/office/powerpoint/2010/main" val="42158334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2F4A5-FC7F-97DA-E12C-14C05D7BA21D}"/>
              </a:ext>
            </a:extLst>
          </p:cNvPr>
          <p:cNvSpPr>
            <a:spLocks noGrp="1"/>
          </p:cNvSpPr>
          <p:nvPr>
            <p:ph type="title"/>
          </p:nvPr>
        </p:nvSpPr>
        <p:spPr/>
        <p:txBody>
          <a:bodyPr/>
          <a:lstStyle/>
          <a:p>
            <a:r>
              <a:rPr lang="en-CH" dirty="0"/>
              <a:t>Question</a:t>
            </a:r>
          </a:p>
        </p:txBody>
      </p:sp>
      <p:sp>
        <p:nvSpPr>
          <p:cNvPr id="3" name="Content Placeholder 2">
            <a:extLst>
              <a:ext uri="{FF2B5EF4-FFF2-40B4-BE49-F238E27FC236}">
                <a16:creationId xmlns:a16="http://schemas.microsoft.com/office/drawing/2014/main" id="{BA3D61A1-2C08-97F0-804C-CA1809320D5C}"/>
              </a:ext>
            </a:extLst>
          </p:cNvPr>
          <p:cNvSpPr>
            <a:spLocks noGrp="1"/>
          </p:cNvSpPr>
          <p:nvPr>
            <p:ph idx="1"/>
          </p:nvPr>
        </p:nvSpPr>
        <p:spPr/>
        <p:txBody>
          <a:bodyPr/>
          <a:lstStyle/>
          <a:p>
            <a:pPr marL="285750" indent="-285750">
              <a:buFont typeface="Arial" panose="020B0604020202020204" pitchFamily="34" charset="0"/>
              <a:buChar char="•"/>
            </a:pPr>
            <a:r>
              <a:rPr lang="en-CH" dirty="0"/>
              <a:t>How to compare criteria?</a:t>
            </a:r>
          </a:p>
          <a:p>
            <a:pPr marL="285750" indent="-285750">
              <a:buFont typeface="Arial" panose="020B0604020202020204" pitchFamily="34" charset="0"/>
              <a:buChar char="•"/>
            </a:pPr>
            <a:r>
              <a:rPr lang="en-CH" dirty="0"/>
              <a:t>Add other data?</a:t>
            </a:r>
          </a:p>
          <a:p>
            <a:pPr marL="285750" indent="-285750">
              <a:buFont typeface="Arial" panose="020B0604020202020204" pitchFamily="34" charset="0"/>
              <a:buChar char="•"/>
            </a:pPr>
            <a:r>
              <a:rPr lang="en-CH" dirty="0"/>
              <a:t>How to set cutoffs? </a:t>
            </a:r>
          </a:p>
          <a:p>
            <a:pPr marL="285750" indent="-285750">
              <a:buFont typeface="Arial" panose="020B0604020202020204" pitchFamily="34" charset="0"/>
              <a:buChar char="•"/>
            </a:pPr>
            <a:endParaRPr lang="en-CH" dirty="0"/>
          </a:p>
          <a:p>
            <a:pPr marL="285750" indent="-285750">
              <a:buFont typeface="Arial" panose="020B0604020202020204" pitchFamily="34" charset="0"/>
              <a:buChar char="•"/>
            </a:pPr>
            <a:endParaRPr lang="en-CH" dirty="0"/>
          </a:p>
          <a:p>
            <a:pPr marL="285750" indent="-285750">
              <a:buFont typeface="Arial" panose="020B0604020202020204" pitchFamily="34" charset="0"/>
              <a:buChar char="•"/>
            </a:pPr>
            <a:r>
              <a:rPr lang="en-GB" dirty="0"/>
              <a:t>A</a:t>
            </a:r>
            <a:r>
              <a:rPr lang="en-CH" dirty="0"/>
              <a:t>verage or sum conditions?</a:t>
            </a:r>
          </a:p>
          <a:p>
            <a:pPr marL="285750" indent="-285750">
              <a:buFont typeface="Arial" panose="020B0604020202020204" pitchFamily="34" charset="0"/>
              <a:buChar char="•"/>
            </a:pPr>
            <a:r>
              <a:rPr lang="en-CH" dirty="0"/>
              <a:t>Random walk (possible issue with repetitions)?</a:t>
            </a:r>
          </a:p>
        </p:txBody>
      </p:sp>
      <p:sp>
        <p:nvSpPr>
          <p:cNvPr id="4" name="Slide Number Placeholder 3">
            <a:extLst>
              <a:ext uri="{FF2B5EF4-FFF2-40B4-BE49-F238E27FC236}">
                <a16:creationId xmlns:a16="http://schemas.microsoft.com/office/drawing/2014/main" id="{9DE42F12-EB99-46B2-29E1-C7A8B61F7BC6}"/>
              </a:ext>
            </a:extLst>
          </p:cNvPr>
          <p:cNvSpPr>
            <a:spLocks noGrp="1"/>
          </p:cNvSpPr>
          <p:nvPr>
            <p:ph type="sldNum" sz="quarter" idx="12"/>
          </p:nvPr>
        </p:nvSpPr>
        <p:spPr/>
        <p:txBody>
          <a:bodyPr/>
          <a:lstStyle/>
          <a:p>
            <a:fld id="{B697B8DC-FA31-471C-A0EA-D0E6204BDB0A}" type="slidenum">
              <a:rPr lang="en-US" smtClean="0"/>
              <a:t>17</a:t>
            </a:fld>
            <a:endParaRPr lang="en-US"/>
          </a:p>
        </p:txBody>
      </p:sp>
      <p:sp>
        <p:nvSpPr>
          <p:cNvPr id="5" name="Text Placeholder 4">
            <a:extLst>
              <a:ext uri="{FF2B5EF4-FFF2-40B4-BE49-F238E27FC236}">
                <a16:creationId xmlns:a16="http://schemas.microsoft.com/office/drawing/2014/main" id="{837F719D-2CCD-E3C9-08C3-7582B0072478}"/>
              </a:ext>
            </a:extLst>
          </p:cNvPr>
          <p:cNvSpPr>
            <a:spLocks noGrp="1"/>
          </p:cNvSpPr>
          <p:nvPr>
            <p:ph type="body" sz="quarter" idx="13"/>
          </p:nvPr>
        </p:nvSpPr>
        <p:spPr/>
        <p:txBody>
          <a:bodyPr/>
          <a:lstStyle/>
          <a:p>
            <a:endParaRPr lang="en-CH"/>
          </a:p>
        </p:txBody>
      </p:sp>
    </p:spTree>
    <p:extLst>
      <p:ext uri="{BB962C8B-B14F-4D97-AF65-F5344CB8AC3E}">
        <p14:creationId xmlns:p14="http://schemas.microsoft.com/office/powerpoint/2010/main" val="13114128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278AC3-7F5E-0873-796B-CFDD7D6B8483}"/>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8EBD9EB0-DDFA-C129-71B8-C21D19368C39}"/>
              </a:ext>
            </a:extLst>
          </p:cNvPr>
          <p:cNvSpPr>
            <a:spLocks noGrp="1"/>
          </p:cNvSpPr>
          <p:nvPr>
            <p:ph type="title"/>
          </p:nvPr>
        </p:nvSpPr>
        <p:spPr/>
        <p:txBody>
          <a:bodyPr/>
          <a:lstStyle/>
          <a:p>
            <a:endParaRPr lang="en-CH"/>
          </a:p>
        </p:txBody>
      </p:sp>
      <p:sp>
        <p:nvSpPr>
          <p:cNvPr id="7" name="Text Placeholder 6">
            <a:extLst>
              <a:ext uri="{FF2B5EF4-FFF2-40B4-BE49-F238E27FC236}">
                <a16:creationId xmlns:a16="http://schemas.microsoft.com/office/drawing/2014/main" id="{73E38940-9CF9-99D4-33FA-AC46713C1FF5}"/>
              </a:ext>
            </a:extLst>
          </p:cNvPr>
          <p:cNvSpPr>
            <a:spLocks noGrp="1"/>
          </p:cNvSpPr>
          <p:nvPr>
            <p:ph type="body" idx="1"/>
          </p:nvPr>
        </p:nvSpPr>
        <p:spPr/>
        <p:txBody>
          <a:bodyPr/>
          <a:lstStyle/>
          <a:p>
            <a:endParaRPr lang="en-CH"/>
          </a:p>
        </p:txBody>
      </p:sp>
      <p:sp>
        <p:nvSpPr>
          <p:cNvPr id="4" name="Slide Number Placeholder 3">
            <a:extLst>
              <a:ext uri="{FF2B5EF4-FFF2-40B4-BE49-F238E27FC236}">
                <a16:creationId xmlns:a16="http://schemas.microsoft.com/office/drawing/2014/main" id="{8B444695-087F-0CBF-6029-794E6556B8C1}"/>
              </a:ext>
            </a:extLst>
          </p:cNvPr>
          <p:cNvSpPr>
            <a:spLocks noGrp="1"/>
          </p:cNvSpPr>
          <p:nvPr>
            <p:ph type="sldNum" sz="quarter" idx="4294967295"/>
          </p:nvPr>
        </p:nvSpPr>
        <p:spPr>
          <a:xfrm>
            <a:off x="10791825" y="6511925"/>
            <a:ext cx="1400175" cy="238125"/>
          </a:xfrm>
        </p:spPr>
        <p:txBody>
          <a:bodyPr/>
          <a:lstStyle/>
          <a:p>
            <a:fld id="{B697B8DC-FA31-471C-A0EA-D0E6204BDB0A}" type="slidenum">
              <a:rPr lang="en-US" smtClean="0"/>
              <a:t>18</a:t>
            </a:fld>
            <a:endParaRPr lang="en-US"/>
          </a:p>
        </p:txBody>
      </p:sp>
    </p:spTree>
    <p:extLst>
      <p:ext uri="{BB962C8B-B14F-4D97-AF65-F5344CB8AC3E}">
        <p14:creationId xmlns:p14="http://schemas.microsoft.com/office/powerpoint/2010/main" val="4574609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EDA9A-88F9-E032-7022-89A6A7670F4F}"/>
              </a:ext>
            </a:extLst>
          </p:cNvPr>
          <p:cNvSpPr>
            <a:spLocks noGrp="1"/>
          </p:cNvSpPr>
          <p:nvPr>
            <p:ph type="title"/>
          </p:nvPr>
        </p:nvSpPr>
        <p:spPr/>
        <p:txBody>
          <a:bodyPr/>
          <a:lstStyle/>
          <a:p>
            <a:endParaRPr lang="en-CH" dirty="0"/>
          </a:p>
        </p:txBody>
      </p:sp>
      <p:graphicFrame>
        <p:nvGraphicFramePr>
          <p:cNvPr id="6" name="Content Placeholder 5">
            <a:extLst>
              <a:ext uri="{FF2B5EF4-FFF2-40B4-BE49-F238E27FC236}">
                <a16:creationId xmlns:a16="http://schemas.microsoft.com/office/drawing/2014/main" id="{4E382EEC-0A34-8739-333F-0934025E4665}"/>
              </a:ext>
            </a:extLst>
          </p:cNvPr>
          <p:cNvGraphicFramePr>
            <a:graphicFrameLocks noGrp="1"/>
          </p:cNvGraphicFramePr>
          <p:nvPr>
            <p:ph idx="1"/>
            <p:extLst>
              <p:ext uri="{D42A27DB-BD31-4B8C-83A1-F6EECF244321}">
                <p14:modId xmlns:p14="http://schemas.microsoft.com/office/powerpoint/2010/main" val="1720310905"/>
              </p:ext>
            </p:extLst>
          </p:nvPr>
        </p:nvGraphicFramePr>
        <p:xfrm>
          <a:off x="385763" y="2055262"/>
          <a:ext cx="11418511" cy="4064000"/>
        </p:xfrm>
        <a:graphic>
          <a:graphicData uri="http://schemas.openxmlformats.org/drawingml/2006/table">
            <a:tbl>
              <a:tblPr firstRow="1" bandRow="1">
                <a:tableStyleId>{5C22544A-7EE6-4342-B048-85BDC9FD1C3A}</a:tableStyleId>
              </a:tblPr>
              <a:tblGrid>
                <a:gridCol w="1640563">
                  <a:extLst>
                    <a:ext uri="{9D8B030D-6E8A-4147-A177-3AD203B41FA5}">
                      <a16:colId xmlns:a16="http://schemas.microsoft.com/office/drawing/2014/main" val="636032011"/>
                    </a:ext>
                  </a:extLst>
                </a:gridCol>
                <a:gridCol w="1629658">
                  <a:extLst>
                    <a:ext uri="{9D8B030D-6E8A-4147-A177-3AD203B41FA5}">
                      <a16:colId xmlns:a16="http://schemas.microsoft.com/office/drawing/2014/main" val="1832060028"/>
                    </a:ext>
                  </a:extLst>
                </a:gridCol>
                <a:gridCol w="1629658">
                  <a:extLst>
                    <a:ext uri="{9D8B030D-6E8A-4147-A177-3AD203B41FA5}">
                      <a16:colId xmlns:a16="http://schemas.microsoft.com/office/drawing/2014/main" val="2756020346"/>
                    </a:ext>
                  </a:extLst>
                </a:gridCol>
                <a:gridCol w="1629658">
                  <a:extLst>
                    <a:ext uri="{9D8B030D-6E8A-4147-A177-3AD203B41FA5}">
                      <a16:colId xmlns:a16="http://schemas.microsoft.com/office/drawing/2014/main" val="545807201"/>
                    </a:ext>
                  </a:extLst>
                </a:gridCol>
                <a:gridCol w="1629658">
                  <a:extLst>
                    <a:ext uri="{9D8B030D-6E8A-4147-A177-3AD203B41FA5}">
                      <a16:colId xmlns:a16="http://schemas.microsoft.com/office/drawing/2014/main" val="1359372778"/>
                    </a:ext>
                  </a:extLst>
                </a:gridCol>
                <a:gridCol w="1629658">
                  <a:extLst>
                    <a:ext uri="{9D8B030D-6E8A-4147-A177-3AD203B41FA5}">
                      <a16:colId xmlns:a16="http://schemas.microsoft.com/office/drawing/2014/main" val="3830386254"/>
                    </a:ext>
                  </a:extLst>
                </a:gridCol>
                <a:gridCol w="1629658">
                  <a:extLst>
                    <a:ext uri="{9D8B030D-6E8A-4147-A177-3AD203B41FA5}">
                      <a16:colId xmlns:a16="http://schemas.microsoft.com/office/drawing/2014/main" val="1888233427"/>
                    </a:ext>
                  </a:extLst>
                </a:gridCol>
              </a:tblGrid>
              <a:tr h="370840">
                <a:tc>
                  <a:txBody>
                    <a:bodyPr/>
                    <a:lstStyle/>
                    <a:p>
                      <a:r>
                        <a:rPr lang="en-CH" dirty="0"/>
                        <a:t>Data</a:t>
                      </a:r>
                    </a:p>
                  </a:txBody>
                  <a:tcPr/>
                </a:tc>
                <a:tc>
                  <a:txBody>
                    <a:bodyPr/>
                    <a:lstStyle/>
                    <a:p>
                      <a:r>
                        <a:rPr lang="en-CH" dirty="0"/>
                        <a:t>Categories</a:t>
                      </a:r>
                    </a:p>
                  </a:txBody>
                  <a:tcPr/>
                </a:tc>
                <a:tc>
                  <a:txBody>
                    <a:bodyPr/>
                    <a:lstStyle/>
                    <a:p>
                      <a:r>
                        <a:rPr lang="en-CH" dirty="0"/>
                        <a:t>Consistency</a:t>
                      </a:r>
                    </a:p>
                  </a:txBody>
                  <a:tcPr/>
                </a:tc>
                <a:tc>
                  <a:txBody>
                    <a:bodyPr/>
                    <a:lstStyle/>
                    <a:p>
                      <a:pPr algn="ctr"/>
                      <a:r>
                        <a:rPr lang="en-CH" dirty="0"/>
                        <a:t>AUC</a:t>
                      </a:r>
                    </a:p>
                  </a:txBody>
                  <a:tcPr/>
                </a:tc>
                <a:tc>
                  <a:txBody>
                    <a:bodyPr/>
                    <a:lstStyle/>
                    <a:p>
                      <a:pPr algn="ctr"/>
                      <a:r>
                        <a:rPr lang="en-CH" dirty="0"/>
                        <a:t>Sensitivity</a:t>
                      </a:r>
                    </a:p>
                  </a:txBody>
                  <a:tcPr/>
                </a:tc>
                <a:tc>
                  <a:txBody>
                    <a:bodyPr/>
                    <a:lstStyle/>
                    <a:p>
                      <a:pPr algn="ctr"/>
                      <a:r>
                        <a:rPr lang="en-CH" dirty="0"/>
                        <a:t>Specifity</a:t>
                      </a:r>
                    </a:p>
                  </a:txBody>
                  <a:tcPr/>
                </a:tc>
                <a:tc>
                  <a:txBody>
                    <a:bodyPr/>
                    <a:lstStyle/>
                    <a:p>
                      <a:pPr algn="ctr"/>
                      <a:r>
                        <a:rPr lang="en-GB" dirty="0"/>
                        <a:t>Opt. Cutoff</a:t>
                      </a:r>
                      <a:endParaRPr lang="en-CH" dirty="0"/>
                    </a:p>
                  </a:txBody>
                  <a:tcPr/>
                </a:tc>
                <a:extLst>
                  <a:ext uri="{0D108BD9-81ED-4DB2-BD59-A6C34878D82A}">
                    <a16:rowId xmlns:a16="http://schemas.microsoft.com/office/drawing/2014/main" val="3664010608"/>
                  </a:ext>
                </a:extLst>
              </a:tr>
              <a:tr h="370840">
                <a:tc>
                  <a:txBody>
                    <a:bodyPr/>
                    <a:lstStyle/>
                    <a:p>
                      <a:r>
                        <a:rPr lang="en-CH" dirty="0">
                          <a:latin typeface="Times New Roman" panose="02020603050405020304" pitchFamily="18" charset="0"/>
                          <a:cs typeface="Times New Roman" panose="02020603050405020304" pitchFamily="18" charset="0"/>
                        </a:rPr>
                        <a:t>Ward</a:t>
                      </a:r>
                    </a:p>
                  </a:txBody>
                  <a:tcPr/>
                </a:tc>
                <a:tc>
                  <a:txBody>
                    <a:bodyPr/>
                    <a:lstStyle/>
                    <a:p>
                      <a:r>
                        <a:rPr lang="en-CH" dirty="0">
                          <a:latin typeface="Times New Roman" panose="02020603050405020304" pitchFamily="18" charset="0"/>
                          <a:cs typeface="Times New Roman" panose="02020603050405020304" pitchFamily="18" charset="0"/>
                        </a:rPr>
                        <a:t>group</a:t>
                      </a:r>
                    </a:p>
                  </a:txBody>
                  <a:tcPr/>
                </a:tc>
                <a:tc>
                  <a:txBody>
                    <a:bodyPr/>
                    <a:lstStyle/>
                    <a:p>
                      <a:r>
                        <a:rPr lang="en-CH" dirty="0">
                          <a:latin typeface="Times New Roman" panose="02020603050405020304" pitchFamily="18" charset="0"/>
                          <a:cs typeface="Times New Roman" panose="02020603050405020304" pitchFamily="18" charset="0"/>
                        </a:rPr>
                        <a:t>Area</a:t>
                      </a:r>
                    </a:p>
                  </a:txBody>
                  <a:tcPr/>
                </a:tc>
                <a:tc>
                  <a:txBody>
                    <a:bodyPr/>
                    <a:lstStyle/>
                    <a:p>
                      <a:pPr algn="ctr"/>
                      <a:r>
                        <a:rPr lang="en-CH" dirty="0">
                          <a:latin typeface="Times New Roman" panose="02020603050405020304" pitchFamily="18" charset="0"/>
                          <a:cs typeface="Times New Roman" panose="02020603050405020304" pitchFamily="18" charset="0"/>
                        </a:rPr>
                        <a:t>55.4</a:t>
                      </a:r>
                    </a:p>
                  </a:txBody>
                  <a:tcPr/>
                </a:tc>
                <a:tc>
                  <a:txBody>
                    <a:bodyPr/>
                    <a:lstStyle/>
                    <a:p>
                      <a:pPr algn="ctr"/>
                      <a:r>
                        <a:rPr lang="en-CH" dirty="0">
                          <a:latin typeface="Times New Roman" panose="02020603050405020304" pitchFamily="18" charset="0"/>
                          <a:cs typeface="Times New Roman" panose="02020603050405020304" pitchFamily="18" charset="0"/>
                        </a:rPr>
                        <a:t>92.85</a:t>
                      </a:r>
                    </a:p>
                  </a:txBody>
                  <a:tcPr/>
                </a:tc>
                <a:tc>
                  <a:txBody>
                    <a:bodyPr/>
                    <a:lstStyle/>
                    <a:p>
                      <a:pPr algn="ctr"/>
                      <a:r>
                        <a:rPr lang="en-CH" dirty="0">
                          <a:latin typeface="Times New Roman" panose="02020603050405020304" pitchFamily="18" charset="0"/>
                          <a:cs typeface="Times New Roman" panose="02020603050405020304" pitchFamily="18" charset="0"/>
                        </a:rPr>
                        <a:t>33.48</a:t>
                      </a:r>
                    </a:p>
                  </a:txBody>
                  <a:tcPr/>
                </a:tc>
                <a:tc>
                  <a:txBody>
                    <a:bodyPr/>
                    <a:lstStyle/>
                    <a:p>
                      <a:pPr algn="ctr"/>
                      <a:r>
                        <a:rPr lang="en-CH" dirty="0">
                          <a:latin typeface="Times New Roman" panose="02020603050405020304" pitchFamily="18" charset="0"/>
                          <a:cs typeface="Times New Roman" panose="02020603050405020304" pitchFamily="18" charset="0"/>
                        </a:rPr>
                        <a:t>0.021</a:t>
                      </a:r>
                    </a:p>
                  </a:txBody>
                  <a:tcPr/>
                </a:tc>
                <a:extLst>
                  <a:ext uri="{0D108BD9-81ED-4DB2-BD59-A6C34878D82A}">
                    <a16:rowId xmlns:a16="http://schemas.microsoft.com/office/drawing/2014/main" val="1536840692"/>
                  </a:ext>
                </a:extLst>
              </a:tr>
              <a:tr h="370840">
                <a:tc>
                  <a:txBody>
                    <a:bodyPr/>
                    <a:lstStyle/>
                    <a:p>
                      <a:r>
                        <a:rPr lang="en-CH" dirty="0">
                          <a:latin typeface="Times New Roman" panose="02020603050405020304" pitchFamily="18" charset="0"/>
                          <a:cs typeface="Times New Roman" panose="02020603050405020304" pitchFamily="18" charset="0"/>
                        </a:rPr>
                        <a:t>Ward</a:t>
                      </a:r>
                    </a:p>
                  </a:txBody>
                  <a:tcPr/>
                </a:tc>
                <a:tc>
                  <a:txBody>
                    <a:bodyPr/>
                    <a:lstStyle/>
                    <a:p>
                      <a:r>
                        <a:rPr lang="en-CH" dirty="0">
                          <a:latin typeface="Times New Roman" panose="02020603050405020304" pitchFamily="18" charset="0"/>
                          <a:cs typeface="Times New Roman" panose="02020603050405020304" pitchFamily="18" charset="0"/>
                        </a:rPr>
                        <a:t>Syn Quest</a:t>
                      </a:r>
                    </a:p>
                  </a:txBody>
                  <a:tcPr/>
                </a:tc>
                <a:tc>
                  <a:txBody>
                    <a:bodyPr/>
                    <a:lstStyle/>
                    <a:p>
                      <a:r>
                        <a:rPr lang="en-CH" dirty="0">
                          <a:latin typeface="Times New Roman" panose="02020603050405020304" pitchFamily="18" charset="0"/>
                          <a:cs typeface="Times New Roman" panose="02020603050405020304" pitchFamily="18" charset="0"/>
                        </a:rPr>
                        <a:t>Area</a:t>
                      </a:r>
                    </a:p>
                  </a:txBody>
                  <a:tcPr/>
                </a:tc>
                <a:tc>
                  <a:txBody>
                    <a:bodyPr/>
                    <a:lstStyle/>
                    <a:p>
                      <a:pPr algn="ctr"/>
                      <a:r>
                        <a:rPr lang="en-CH" dirty="0">
                          <a:latin typeface="Times New Roman" panose="02020603050405020304" pitchFamily="18" charset="0"/>
                          <a:cs typeface="Times New Roman" panose="02020603050405020304" pitchFamily="18" charset="0"/>
                        </a:rPr>
                        <a:t>49.8</a:t>
                      </a:r>
                    </a:p>
                  </a:txBody>
                  <a:tcPr/>
                </a:tc>
                <a:tc>
                  <a:txBody>
                    <a:bodyPr/>
                    <a:lstStyle/>
                    <a:p>
                      <a:pPr algn="ctr"/>
                      <a:r>
                        <a:rPr lang="en-CH" dirty="0">
                          <a:latin typeface="Times New Roman" panose="02020603050405020304" pitchFamily="18" charset="0"/>
                          <a:cs typeface="Times New Roman" panose="02020603050405020304" pitchFamily="18" charset="0"/>
                        </a:rPr>
                        <a:t>90.61</a:t>
                      </a:r>
                    </a:p>
                  </a:txBody>
                  <a:tcPr/>
                </a:tc>
                <a:tc>
                  <a:txBody>
                    <a:bodyPr/>
                    <a:lstStyle/>
                    <a:p>
                      <a:pPr algn="ctr"/>
                      <a:r>
                        <a:rPr lang="en-CH" dirty="0">
                          <a:latin typeface="Times New Roman" panose="02020603050405020304" pitchFamily="18" charset="0"/>
                          <a:cs typeface="Times New Roman" panose="02020603050405020304" pitchFamily="18" charset="0"/>
                        </a:rPr>
                        <a:t>30.18</a:t>
                      </a:r>
                    </a:p>
                  </a:txBody>
                  <a:tcPr/>
                </a:tc>
                <a:tc>
                  <a:txBody>
                    <a:bodyPr/>
                    <a:lstStyle/>
                    <a:p>
                      <a:pPr algn="ctr"/>
                      <a:r>
                        <a:rPr lang="en-CH" dirty="0">
                          <a:latin typeface="Times New Roman" panose="02020603050405020304" pitchFamily="18" charset="0"/>
                          <a:cs typeface="Times New Roman" panose="02020603050405020304" pitchFamily="18" charset="0"/>
                        </a:rPr>
                        <a:t>0.0219</a:t>
                      </a:r>
                    </a:p>
                  </a:txBody>
                  <a:tcPr/>
                </a:tc>
                <a:extLst>
                  <a:ext uri="{0D108BD9-81ED-4DB2-BD59-A6C34878D82A}">
                    <a16:rowId xmlns:a16="http://schemas.microsoft.com/office/drawing/2014/main" val="3122428490"/>
                  </a:ext>
                </a:extLst>
              </a:tr>
              <a:tr h="370840">
                <a:tc>
                  <a:txBody>
                    <a:bodyPr/>
                    <a:lstStyle/>
                    <a:p>
                      <a:r>
                        <a:rPr lang="en-CH" dirty="0">
                          <a:latin typeface="Times New Roman" panose="02020603050405020304" pitchFamily="18" charset="0"/>
                          <a:cs typeface="Times New Roman" panose="02020603050405020304" pitchFamily="18" charset="0"/>
                        </a:rPr>
                        <a:t>Ward</a:t>
                      </a:r>
                    </a:p>
                  </a:txBody>
                  <a:tcPr/>
                </a:tc>
                <a:tc>
                  <a:txBody>
                    <a:bodyPr/>
                    <a:lstStyle/>
                    <a:p>
                      <a:r>
                        <a:rPr lang="en-CH" dirty="0">
                          <a:latin typeface="Times New Roman" panose="02020603050405020304" pitchFamily="18" charset="0"/>
                          <a:cs typeface="Times New Roman" panose="02020603050405020304" pitchFamily="18" charset="0"/>
                        </a:rPr>
                        <a:t>Syn NR</a:t>
                      </a:r>
                    </a:p>
                  </a:txBody>
                  <a:tcPr/>
                </a:tc>
                <a:tc>
                  <a:txBody>
                    <a:bodyPr/>
                    <a:lstStyle/>
                    <a:p>
                      <a:r>
                        <a:rPr lang="en-CH" dirty="0">
                          <a:latin typeface="Times New Roman" panose="02020603050405020304" pitchFamily="18" charset="0"/>
                          <a:cs typeface="Times New Roman" panose="02020603050405020304" pitchFamily="18" charset="0"/>
                        </a:rPr>
                        <a:t>Area</a:t>
                      </a:r>
                    </a:p>
                  </a:txBody>
                  <a:tcPr/>
                </a:tc>
                <a:tc>
                  <a:txBody>
                    <a:bodyPr/>
                    <a:lstStyle/>
                    <a:p>
                      <a:pPr algn="ctr"/>
                      <a:r>
                        <a:rPr lang="en-CH" dirty="0">
                          <a:latin typeface="Times New Roman" panose="02020603050405020304" pitchFamily="18" charset="0"/>
                          <a:cs typeface="Times New Roman" panose="02020603050405020304" pitchFamily="18" charset="0"/>
                        </a:rPr>
                        <a:t>52.7</a:t>
                      </a:r>
                    </a:p>
                  </a:txBody>
                  <a:tcPr/>
                </a:tc>
                <a:tc>
                  <a:txBody>
                    <a:bodyPr/>
                    <a:lstStyle/>
                    <a:p>
                      <a:pPr algn="ctr"/>
                      <a:r>
                        <a:rPr lang="en-CH" dirty="0">
                          <a:latin typeface="Times New Roman" panose="02020603050405020304" pitchFamily="18" charset="0"/>
                          <a:cs typeface="Times New Roman" panose="02020603050405020304" pitchFamily="18" charset="0"/>
                        </a:rPr>
                        <a:t>80.48</a:t>
                      </a:r>
                    </a:p>
                  </a:txBody>
                  <a:tcPr/>
                </a:tc>
                <a:tc>
                  <a:txBody>
                    <a:bodyPr/>
                    <a:lstStyle/>
                    <a:p>
                      <a:pPr algn="ctr"/>
                      <a:r>
                        <a:rPr lang="en-CH" dirty="0">
                          <a:latin typeface="Times New Roman" panose="02020603050405020304" pitchFamily="18" charset="0"/>
                          <a:cs typeface="Times New Roman" panose="02020603050405020304" pitchFamily="18" charset="0"/>
                        </a:rPr>
                        <a:t>40.25</a:t>
                      </a:r>
                    </a:p>
                  </a:txBody>
                  <a:tcPr/>
                </a:tc>
                <a:tc>
                  <a:txBody>
                    <a:bodyPr/>
                    <a:lstStyle/>
                    <a:p>
                      <a:pPr algn="ctr"/>
                      <a:r>
                        <a:rPr lang="en-CH" dirty="0">
                          <a:latin typeface="Times New Roman" panose="02020603050405020304" pitchFamily="18" charset="0"/>
                          <a:cs typeface="Times New Roman" panose="02020603050405020304" pitchFamily="18" charset="0"/>
                        </a:rPr>
                        <a:t>0.16</a:t>
                      </a:r>
                    </a:p>
                  </a:txBody>
                  <a:tcPr/>
                </a:tc>
                <a:extLst>
                  <a:ext uri="{0D108BD9-81ED-4DB2-BD59-A6C34878D82A}">
                    <a16:rowId xmlns:a16="http://schemas.microsoft.com/office/drawing/2014/main" val="1018777586"/>
                  </a:ext>
                </a:extLst>
              </a:tr>
              <a:tr h="370840">
                <a:tc>
                  <a:txBody>
                    <a:bodyPr/>
                    <a:lstStyle/>
                    <a:p>
                      <a:r>
                        <a:rPr lang="en-CH" dirty="0">
                          <a:latin typeface="Times New Roman" panose="02020603050405020304" pitchFamily="18" charset="0"/>
                          <a:cs typeface="Times New Roman" panose="02020603050405020304" pitchFamily="18" charset="0"/>
                        </a:rPr>
                        <a:t>Ward</a:t>
                      </a:r>
                    </a:p>
                  </a:txBody>
                  <a:tcPr/>
                </a:tc>
                <a:tc>
                  <a:txBody>
                    <a:bodyPr/>
                    <a:lstStyle/>
                    <a:p>
                      <a:r>
                        <a:rPr lang="en-CH" dirty="0">
                          <a:latin typeface="Times New Roman" panose="02020603050405020304" pitchFamily="18" charset="0"/>
                          <a:cs typeface="Times New Roman" panose="02020603050405020304" pitchFamily="18" charset="0"/>
                        </a:rPr>
                        <a:t>group</a:t>
                      </a:r>
                    </a:p>
                  </a:txBody>
                  <a:tcPr/>
                </a:tc>
                <a:tc>
                  <a:txBody>
                    <a:bodyPr/>
                    <a:lstStyle/>
                    <a:p>
                      <a:r>
                        <a:rPr lang="fr-CH" dirty="0">
                          <a:latin typeface="Times New Roman" panose="02020603050405020304" pitchFamily="18" charset="0"/>
                          <a:cs typeface="Times New Roman" panose="02020603050405020304" pitchFamily="18" charset="0"/>
                        </a:rPr>
                        <a:t>Intersections</a:t>
                      </a:r>
                      <a:endParaRPr lang="en-CH" dirty="0">
                        <a:latin typeface="Times New Roman" panose="02020603050405020304" pitchFamily="18" charset="0"/>
                        <a:cs typeface="Times New Roman" panose="02020603050405020304" pitchFamily="18" charset="0"/>
                      </a:endParaRPr>
                    </a:p>
                  </a:txBody>
                  <a:tcPr/>
                </a:tc>
                <a:tc>
                  <a:txBody>
                    <a:bodyPr/>
                    <a:lstStyle/>
                    <a:p>
                      <a:pPr algn="ctr"/>
                      <a:r>
                        <a:rPr lang="en-CH" dirty="0">
                          <a:latin typeface="Times New Roman" panose="02020603050405020304" pitchFamily="18" charset="0"/>
                          <a:cs typeface="Times New Roman" panose="02020603050405020304" pitchFamily="18" charset="0"/>
                        </a:rPr>
                        <a:t>76.8</a:t>
                      </a:r>
                    </a:p>
                  </a:txBody>
                  <a:tcPr/>
                </a:tc>
                <a:tc>
                  <a:txBody>
                    <a:bodyPr/>
                    <a:lstStyle/>
                    <a:p>
                      <a:pPr algn="ctr"/>
                      <a:r>
                        <a:rPr lang="en-CH" dirty="0">
                          <a:latin typeface="Times New Roman" panose="02020603050405020304" pitchFamily="18" charset="0"/>
                          <a:cs typeface="Times New Roman" panose="02020603050405020304" pitchFamily="18" charset="0"/>
                        </a:rPr>
                        <a:t>91.67</a:t>
                      </a:r>
                    </a:p>
                  </a:txBody>
                  <a:tcPr/>
                </a:tc>
                <a:tc>
                  <a:txBody>
                    <a:bodyPr/>
                    <a:lstStyle/>
                    <a:p>
                      <a:pPr algn="ctr"/>
                      <a:r>
                        <a:rPr lang="en-CH" dirty="0">
                          <a:latin typeface="Times New Roman" panose="02020603050405020304" pitchFamily="18" charset="0"/>
                          <a:cs typeface="Times New Roman" panose="02020603050405020304" pitchFamily="18" charset="0"/>
                        </a:rPr>
                        <a:t>54.88</a:t>
                      </a:r>
                    </a:p>
                  </a:txBody>
                  <a:tcPr/>
                </a:tc>
                <a:tc>
                  <a:txBody>
                    <a:bodyPr/>
                    <a:lstStyle/>
                    <a:p>
                      <a:pPr algn="ctr"/>
                      <a:r>
                        <a:rPr lang="en-CH" dirty="0">
                          <a:latin typeface="Times New Roman" panose="02020603050405020304" pitchFamily="18" charset="0"/>
                          <a:cs typeface="Times New Roman" panose="02020603050405020304" pitchFamily="18" charset="0"/>
                        </a:rPr>
                        <a:t>0.55</a:t>
                      </a:r>
                    </a:p>
                  </a:txBody>
                  <a:tcPr/>
                </a:tc>
                <a:extLst>
                  <a:ext uri="{0D108BD9-81ED-4DB2-BD59-A6C34878D82A}">
                    <a16:rowId xmlns:a16="http://schemas.microsoft.com/office/drawing/2014/main" val="3010092676"/>
                  </a:ext>
                </a:extLst>
              </a:tr>
              <a:tr h="370840">
                <a:tc>
                  <a:txBody>
                    <a:bodyPr/>
                    <a:lstStyle/>
                    <a:p>
                      <a:r>
                        <a:rPr lang="en-CH" dirty="0">
                          <a:latin typeface="Times New Roman" panose="02020603050405020304" pitchFamily="18" charset="0"/>
                          <a:cs typeface="Times New Roman" panose="02020603050405020304" pitchFamily="18" charset="0"/>
                        </a:rPr>
                        <a:t>Ward</a:t>
                      </a:r>
                    </a:p>
                  </a:txBody>
                  <a:tcPr/>
                </a:tc>
                <a:tc>
                  <a:txBody>
                    <a:bodyPr/>
                    <a:lstStyle/>
                    <a:p>
                      <a:r>
                        <a:rPr lang="en-CH" dirty="0">
                          <a:latin typeface="Times New Roman" panose="02020603050405020304" pitchFamily="18" charset="0"/>
                          <a:cs typeface="Times New Roman" panose="02020603050405020304" pitchFamily="18" charset="0"/>
                        </a:rPr>
                        <a:t>Syn Quest</a:t>
                      </a:r>
                    </a:p>
                  </a:txBody>
                  <a:tcPr/>
                </a:tc>
                <a:tc>
                  <a:txBody>
                    <a:bodyPr/>
                    <a:lstStyle/>
                    <a:p>
                      <a:r>
                        <a:rPr lang="fr-CH" dirty="0">
                          <a:latin typeface="Times New Roman" panose="02020603050405020304" pitchFamily="18" charset="0"/>
                          <a:cs typeface="Times New Roman" panose="02020603050405020304" pitchFamily="18" charset="0"/>
                        </a:rPr>
                        <a:t>Intersections</a:t>
                      </a:r>
                      <a:endParaRPr lang="en-CH" dirty="0">
                        <a:latin typeface="Times New Roman" panose="02020603050405020304" pitchFamily="18" charset="0"/>
                        <a:cs typeface="Times New Roman" panose="02020603050405020304" pitchFamily="18" charset="0"/>
                      </a:endParaRPr>
                    </a:p>
                  </a:txBody>
                  <a:tcPr/>
                </a:tc>
                <a:tc>
                  <a:txBody>
                    <a:bodyPr/>
                    <a:lstStyle/>
                    <a:p>
                      <a:pPr algn="ctr"/>
                      <a:r>
                        <a:rPr lang="en-CH" dirty="0">
                          <a:latin typeface="Times New Roman" panose="02020603050405020304" pitchFamily="18" charset="0"/>
                          <a:cs typeface="Times New Roman" panose="02020603050405020304" pitchFamily="18" charset="0"/>
                        </a:rPr>
                        <a:t>76.6</a:t>
                      </a:r>
                    </a:p>
                  </a:txBody>
                  <a:tcPr/>
                </a:tc>
                <a:tc>
                  <a:txBody>
                    <a:bodyPr/>
                    <a:lstStyle/>
                    <a:p>
                      <a:pPr algn="ctr"/>
                      <a:r>
                        <a:rPr lang="en-CH" dirty="0">
                          <a:latin typeface="Times New Roman" panose="02020603050405020304" pitchFamily="18" charset="0"/>
                          <a:cs typeface="Times New Roman" panose="02020603050405020304" pitchFamily="18" charset="0"/>
                        </a:rPr>
                        <a:t>84.89</a:t>
                      </a:r>
                    </a:p>
                  </a:txBody>
                  <a:tcPr/>
                </a:tc>
                <a:tc>
                  <a:txBody>
                    <a:bodyPr/>
                    <a:lstStyle/>
                    <a:p>
                      <a:pPr algn="ctr"/>
                      <a:r>
                        <a:rPr lang="en-CH" dirty="0">
                          <a:latin typeface="Times New Roman" panose="02020603050405020304" pitchFamily="18" charset="0"/>
                          <a:cs typeface="Times New Roman" panose="02020603050405020304" pitchFamily="18" charset="0"/>
                        </a:rPr>
                        <a:t>62.16</a:t>
                      </a:r>
                    </a:p>
                  </a:txBody>
                  <a:tcPr/>
                </a:tc>
                <a:tc>
                  <a:txBody>
                    <a:bodyPr/>
                    <a:lstStyle/>
                    <a:p>
                      <a:pPr algn="ctr"/>
                      <a:r>
                        <a:rPr lang="en-CH" dirty="0">
                          <a:latin typeface="Times New Roman" panose="02020603050405020304" pitchFamily="18" charset="0"/>
                          <a:cs typeface="Times New Roman" panose="02020603050405020304" pitchFamily="18" charset="0"/>
                        </a:rPr>
                        <a:t>0.246</a:t>
                      </a:r>
                    </a:p>
                  </a:txBody>
                  <a:tcPr/>
                </a:tc>
                <a:extLst>
                  <a:ext uri="{0D108BD9-81ED-4DB2-BD59-A6C34878D82A}">
                    <a16:rowId xmlns:a16="http://schemas.microsoft.com/office/drawing/2014/main" val="497059032"/>
                  </a:ext>
                </a:extLst>
              </a:tr>
              <a:tr h="370840">
                <a:tc>
                  <a:txBody>
                    <a:bodyPr/>
                    <a:lstStyle/>
                    <a:p>
                      <a:r>
                        <a:rPr lang="en-CH" dirty="0">
                          <a:latin typeface="Times New Roman" panose="02020603050405020304" pitchFamily="18" charset="0"/>
                          <a:cs typeface="Times New Roman" panose="02020603050405020304" pitchFamily="18" charset="0"/>
                        </a:rPr>
                        <a:t>Ward</a:t>
                      </a:r>
                    </a:p>
                  </a:txBody>
                  <a:tcPr/>
                </a:tc>
                <a:tc>
                  <a:txBody>
                    <a:bodyPr/>
                    <a:lstStyle/>
                    <a:p>
                      <a:r>
                        <a:rPr lang="en-CH" dirty="0">
                          <a:latin typeface="Times New Roman" panose="02020603050405020304" pitchFamily="18" charset="0"/>
                          <a:cs typeface="Times New Roman" panose="02020603050405020304" pitchFamily="18" charset="0"/>
                        </a:rPr>
                        <a:t>Syn NR</a:t>
                      </a:r>
                    </a:p>
                  </a:txBody>
                  <a:tcPr/>
                </a:tc>
                <a:tc>
                  <a:txBody>
                    <a:bodyPr/>
                    <a:lstStyle/>
                    <a:p>
                      <a:r>
                        <a:rPr lang="fr-CH" dirty="0">
                          <a:latin typeface="Times New Roman" panose="02020603050405020304" pitchFamily="18" charset="0"/>
                          <a:cs typeface="Times New Roman" panose="02020603050405020304" pitchFamily="18" charset="0"/>
                        </a:rPr>
                        <a:t>Intersections</a:t>
                      </a:r>
                      <a:endParaRPr lang="en-CH" dirty="0">
                        <a:latin typeface="Times New Roman" panose="02020603050405020304" pitchFamily="18" charset="0"/>
                        <a:cs typeface="Times New Roman" panose="02020603050405020304" pitchFamily="18" charset="0"/>
                      </a:endParaRPr>
                    </a:p>
                  </a:txBody>
                  <a:tcPr/>
                </a:tc>
                <a:tc>
                  <a:txBody>
                    <a:bodyPr/>
                    <a:lstStyle/>
                    <a:p>
                      <a:pPr algn="ctr"/>
                      <a:r>
                        <a:rPr lang="en-CH" dirty="0">
                          <a:latin typeface="Times New Roman" panose="02020603050405020304" pitchFamily="18" charset="0"/>
                          <a:cs typeface="Times New Roman" panose="02020603050405020304" pitchFamily="18" charset="0"/>
                        </a:rPr>
                        <a:t>71.8</a:t>
                      </a:r>
                    </a:p>
                  </a:txBody>
                  <a:tcPr/>
                </a:tc>
                <a:tc>
                  <a:txBody>
                    <a:bodyPr/>
                    <a:lstStyle/>
                    <a:p>
                      <a:pPr algn="ctr"/>
                      <a:r>
                        <a:rPr lang="en-CH" dirty="0">
                          <a:latin typeface="Times New Roman" panose="02020603050405020304" pitchFamily="18" charset="0"/>
                          <a:cs typeface="Times New Roman" panose="02020603050405020304" pitchFamily="18" charset="0"/>
                        </a:rPr>
                        <a:t>84.14</a:t>
                      </a:r>
                    </a:p>
                  </a:txBody>
                  <a:tcPr/>
                </a:tc>
                <a:tc>
                  <a:txBody>
                    <a:bodyPr/>
                    <a:lstStyle/>
                    <a:p>
                      <a:pPr algn="ctr"/>
                      <a:r>
                        <a:rPr lang="en-CH" dirty="0">
                          <a:latin typeface="Times New Roman" panose="02020603050405020304" pitchFamily="18" charset="0"/>
                          <a:cs typeface="Times New Roman" panose="02020603050405020304" pitchFamily="18" charset="0"/>
                        </a:rPr>
                        <a:t>56.88</a:t>
                      </a:r>
                    </a:p>
                  </a:txBody>
                  <a:tcPr/>
                </a:tc>
                <a:tc>
                  <a:txBody>
                    <a:bodyPr/>
                    <a:lstStyle/>
                    <a:p>
                      <a:pPr algn="ctr"/>
                      <a:r>
                        <a:rPr lang="en-CH" dirty="0">
                          <a:latin typeface="Times New Roman" panose="02020603050405020304" pitchFamily="18" charset="0"/>
                          <a:cs typeface="Times New Roman" panose="02020603050405020304" pitchFamily="18" charset="0"/>
                        </a:rPr>
                        <a:t>0.092</a:t>
                      </a:r>
                    </a:p>
                  </a:txBody>
                  <a:tcPr/>
                </a:tc>
                <a:extLst>
                  <a:ext uri="{0D108BD9-81ED-4DB2-BD59-A6C34878D82A}">
                    <a16:rowId xmlns:a16="http://schemas.microsoft.com/office/drawing/2014/main" val="3567690471"/>
                  </a:ext>
                </a:extLst>
              </a:tr>
              <a:tr h="370840">
                <a:tc>
                  <a:txBody>
                    <a:bodyPr/>
                    <a:lstStyle/>
                    <a:p>
                      <a:r>
                        <a:rPr lang="en-CH" dirty="0">
                          <a:latin typeface="Times New Roman" panose="02020603050405020304" pitchFamily="18" charset="0"/>
                          <a:cs typeface="Times New Roman" panose="02020603050405020304" pitchFamily="18" charset="0"/>
                        </a:rPr>
                        <a:t>NR</a:t>
                      </a:r>
                    </a:p>
                  </a:txBody>
                  <a:tcPr/>
                </a:tc>
                <a:tc>
                  <a:txBody>
                    <a:bodyPr/>
                    <a:lstStyle/>
                    <a:p>
                      <a:r>
                        <a:rPr lang="en-CH" dirty="0">
                          <a:latin typeface="Times New Roman" panose="02020603050405020304" pitchFamily="18" charset="0"/>
                          <a:cs typeface="Times New Roman" panose="02020603050405020304" pitchFamily="18" charset="0"/>
                        </a:rPr>
                        <a:t>group</a:t>
                      </a:r>
                    </a:p>
                  </a:txBody>
                  <a:tcPr/>
                </a:tc>
                <a:tc>
                  <a:txBody>
                    <a:bodyPr/>
                    <a:lstStyle/>
                    <a:p>
                      <a:r>
                        <a:rPr lang="en-CH" dirty="0">
                          <a:latin typeface="Times New Roman" panose="02020603050405020304" pitchFamily="18" charset="0"/>
                          <a:cs typeface="Times New Roman" panose="02020603050405020304" pitchFamily="18" charset="0"/>
                        </a:rPr>
                        <a:t>Area</a:t>
                      </a:r>
                    </a:p>
                  </a:txBody>
                  <a:tcPr/>
                </a:tc>
                <a:tc>
                  <a:txBody>
                    <a:bodyPr/>
                    <a:lstStyle/>
                    <a:p>
                      <a:pPr algn="ctr"/>
                      <a:r>
                        <a:rPr lang="en-CH" dirty="0">
                          <a:latin typeface="Times New Roman" panose="02020603050405020304" pitchFamily="18" charset="0"/>
                          <a:cs typeface="Times New Roman" panose="02020603050405020304" pitchFamily="18" charset="0"/>
                        </a:rPr>
                        <a:t>74.6</a:t>
                      </a:r>
                    </a:p>
                  </a:txBody>
                  <a:tcPr/>
                </a:tc>
                <a:tc>
                  <a:txBody>
                    <a:bodyPr/>
                    <a:lstStyle/>
                    <a:p>
                      <a:pPr algn="ctr"/>
                      <a:r>
                        <a:rPr lang="en-CH" dirty="0">
                          <a:latin typeface="Times New Roman" panose="02020603050405020304" pitchFamily="18" charset="0"/>
                          <a:cs typeface="Times New Roman" panose="02020603050405020304" pitchFamily="18" charset="0"/>
                        </a:rPr>
                        <a:t>84.84</a:t>
                      </a:r>
                    </a:p>
                  </a:txBody>
                  <a:tcPr/>
                </a:tc>
                <a:tc>
                  <a:txBody>
                    <a:bodyPr/>
                    <a:lstStyle/>
                    <a:p>
                      <a:pPr algn="ctr"/>
                      <a:r>
                        <a:rPr lang="en-CH" dirty="0">
                          <a:latin typeface="Times New Roman" panose="02020603050405020304" pitchFamily="18" charset="0"/>
                          <a:cs typeface="Times New Roman" panose="02020603050405020304" pitchFamily="18" charset="0"/>
                        </a:rPr>
                        <a:t>70.27</a:t>
                      </a:r>
                    </a:p>
                  </a:txBody>
                  <a:tcPr/>
                </a:tc>
                <a:tc>
                  <a:txBody>
                    <a:bodyPr/>
                    <a:lstStyle/>
                    <a:p>
                      <a:pPr algn="ctr"/>
                      <a:r>
                        <a:rPr lang="en-CH" dirty="0">
                          <a:latin typeface="Times New Roman" panose="02020603050405020304" pitchFamily="18" charset="0"/>
                          <a:cs typeface="Times New Roman" panose="02020603050405020304" pitchFamily="18" charset="0"/>
                        </a:rPr>
                        <a:t>0.200</a:t>
                      </a:r>
                    </a:p>
                  </a:txBody>
                  <a:tcPr/>
                </a:tc>
                <a:extLst>
                  <a:ext uri="{0D108BD9-81ED-4DB2-BD59-A6C34878D82A}">
                    <a16:rowId xmlns:a16="http://schemas.microsoft.com/office/drawing/2014/main" val="1704016817"/>
                  </a:ext>
                </a:extLst>
              </a:tr>
              <a:tr h="362211">
                <a:tc>
                  <a:txBody>
                    <a:bodyPr/>
                    <a:lstStyle/>
                    <a:p>
                      <a:r>
                        <a:rPr lang="en-CH" dirty="0">
                          <a:latin typeface="Times New Roman" panose="02020603050405020304" pitchFamily="18" charset="0"/>
                          <a:cs typeface="Times New Roman" panose="02020603050405020304" pitchFamily="18" charset="0"/>
                        </a:rPr>
                        <a:t>NR*</a:t>
                      </a:r>
                    </a:p>
                  </a:txBody>
                  <a:tcPr/>
                </a:tc>
                <a:tc>
                  <a:txBody>
                    <a:bodyPr/>
                    <a:lstStyle/>
                    <a:p>
                      <a:r>
                        <a:rPr lang="en-CH" dirty="0">
                          <a:latin typeface="Times New Roman" panose="02020603050405020304" pitchFamily="18" charset="0"/>
                          <a:cs typeface="Times New Roman" panose="02020603050405020304" pitchFamily="18" charset="0"/>
                        </a:rPr>
                        <a:t>group</a:t>
                      </a:r>
                    </a:p>
                  </a:txBody>
                  <a:tcPr/>
                </a:tc>
                <a:tc>
                  <a:txBody>
                    <a:bodyPr/>
                    <a:lstStyle/>
                    <a:p>
                      <a:r>
                        <a:rPr lang="en-CH" dirty="0">
                          <a:latin typeface="Times New Roman" panose="02020603050405020304" pitchFamily="18" charset="0"/>
                          <a:cs typeface="Times New Roman" panose="02020603050405020304" pitchFamily="18" charset="0"/>
                        </a:rPr>
                        <a:t>Area</a:t>
                      </a:r>
                    </a:p>
                  </a:txBody>
                  <a:tcPr/>
                </a:tc>
                <a:tc>
                  <a:txBody>
                    <a:bodyPr/>
                    <a:lstStyle/>
                    <a:p>
                      <a:pPr algn="ctr"/>
                      <a:r>
                        <a:rPr lang="en-CH" dirty="0">
                          <a:latin typeface="Times New Roman" panose="02020603050405020304" pitchFamily="18" charset="0"/>
                          <a:cs typeface="Times New Roman" panose="02020603050405020304" pitchFamily="18" charset="0"/>
                        </a:rPr>
                        <a:t>70.3</a:t>
                      </a:r>
                    </a:p>
                  </a:txBody>
                  <a:tcPr/>
                </a:tc>
                <a:tc>
                  <a:txBody>
                    <a:bodyPr/>
                    <a:lstStyle/>
                    <a:p>
                      <a:pPr algn="ctr"/>
                      <a:r>
                        <a:rPr lang="en-CH" dirty="0">
                          <a:latin typeface="Times New Roman" panose="02020603050405020304" pitchFamily="18" charset="0"/>
                          <a:cs typeface="Times New Roman" panose="02020603050405020304" pitchFamily="18" charset="0"/>
                        </a:rPr>
                        <a:t>79.16</a:t>
                      </a:r>
                    </a:p>
                  </a:txBody>
                  <a:tcPr/>
                </a:tc>
                <a:tc>
                  <a:txBody>
                    <a:bodyPr/>
                    <a:lstStyle/>
                    <a:p>
                      <a:pPr algn="ctr"/>
                      <a:r>
                        <a:rPr lang="en-CH" dirty="0">
                          <a:latin typeface="Times New Roman" panose="02020603050405020304" pitchFamily="18" charset="0"/>
                          <a:cs typeface="Times New Roman" panose="02020603050405020304" pitchFamily="18" charset="0"/>
                        </a:rPr>
                        <a:t>70.27</a:t>
                      </a:r>
                    </a:p>
                  </a:txBody>
                  <a:tcPr/>
                </a:tc>
                <a:tc>
                  <a:txBody>
                    <a:bodyPr/>
                    <a:lstStyle/>
                    <a:p>
                      <a:pPr algn="ctr"/>
                      <a:r>
                        <a:rPr lang="en-CH" dirty="0">
                          <a:latin typeface="Times New Roman" panose="02020603050405020304" pitchFamily="18" charset="0"/>
                          <a:cs typeface="Times New Roman" panose="02020603050405020304" pitchFamily="18" charset="0"/>
                        </a:rPr>
                        <a:t>0.200</a:t>
                      </a:r>
                    </a:p>
                  </a:txBody>
                  <a:tcPr/>
                </a:tc>
                <a:extLst>
                  <a:ext uri="{0D108BD9-81ED-4DB2-BD59-A6C34878D82A}">
                    <a16:rowId xmlns:a16="http://schemas.microsoft.com/office/drawing/2014/main" val="1783405865"/>
                  </a:ext>
                </a:extLst>
              </a:tr>
              <a:tr h="362211">
                <a:tc>
                  <a:txBody>
                    <a:bodyPr/>
                    <a:lstStyle/>
                    <a:p>
                      <a:r>
                        <a:rPr lang="en-CH" dirty="0">
                          <a:latin typeface="Times New Roman" panose="02020603050405020304" pitchFamily="18" charset="0"/>
                          <a:cs typeface="Times New Roman" panose="02020603050405020304" pitchFamily="18" charset="0"/>
                        </a:rPr>
                        <a:t>NR</a:t>
                      </a:r>
                    </a:p>
                  </a:txBody>
                  <a:tcPr/>
                </a:tc>
                <a:tc>
                  <a:txBody>
                    <a:bodyPr/>
                    <a:lstStyle/>
                    <a:p>
                      <a:r>
                        <a:rPr lang="en-CH" dirty="0">
                          <a:latin typeface="Times New Roman" panose="02020603050405020304" pitchFamily="18" charset="0"/>
                          <a:cs typeface="Times New Roman" panose="02020603050405020304" pitchFamily="18" charset="0"/>
                        </a:rPr>
                        <a:t>group</a:t>
                      </a:r>
                    </a:p>
                  </a:txBody>
                  <a:tcPr/>
                </a:tc>
                <a:tc>
                  <a:txBody>
                    <a:bodyPr/>
                    <a:lstStyle/>
                    <a:p>
                      <a:r>
                        <a:rPr lang="fr-CH" dirty="0">
                          <a:latin typeface="Times New Roman" panose="02020603050405020304" pitchFamily="18" charset="0"/>
                          <a:cs typeface="Times New Roman" panose="02020603050405020304" pitchFamily="18" charset="0"/>
                        </a:rPr>
                        <a:t>Intersections</a:t>
                      </a:r>
                      <a:endParaRPr lang="en-CH" dirty="0">
                        <a:latin typeface="Times New Roman" panose="02020603050405020304" pitchFamily="18" charset="0"/>
                        <a:cs typeface="Times New Roman" panose="02020603050405020304" pitchFamily="18" charset="0"/>
                      </a:endParaRPr>
                    </a:p>
                  </a:txBody>
                  <a:tcPr/>
                </a:tc>
                <a:tc>
                  <a:txBody>
                    <a:bodyPr/>
                    <a:lstStyle/>
                    <a:p>
                      <a:pPr algn="ctr"/>
                      <a:r>
                        <a:rPr lang="en-CH" dirty="0">
                          <a:latin typeface="Times New Roman" panose="02020603050405020304" pitchFamily="18" charset="0"/>
                          <a:cs typeface="Times New Roman" panose="02020603050405020304" pitchFamily="18" charset="0"/>
                        </a:rPr>
                        <a:t>46.8</a:t>
                      </a:r>
                    </a:p>
                  </a:txBody>
                  <a:tcPr/>
                </a:tc>
                <a:tc>
                  <a:txBody>
                    <a:bodyPr/>
                    <a:lstStyle/>
                    <a:p>
                      <a:pPr algn="ctr"/>
                      <a:r>
                        <a:rPr lang="en-CH" dirty="0">
                          <a:latin typeface="Times New Roman" panose="02020603050405020304" pitchFamily="18" charset="0"/>
                          <a:cs typeface="Times New Roman" panose="02020603050405020304" pitchFamily="18" charset="0"/>
                        </a:rPr>
                        <a:t>45.45</a:t>
                      </a:r>
                    </a:p>
                  </a:txBody>
                  <a:tcPr/>
                </a:tc>
                <a:tc>
                  <a:txBody>
                    <a:bodyPr/>
                    <a:lstStyle/>
                    <a:p>
                      <a:pPr algn="ctr"/>
                      <a:r>
                        <a:rPr lang="en-CH" dirty="0">
                          <a:latin typeface="Times New Roman" panose="02020603050405020304" pitchFamily="18" charset="0"/>
                          <a:cs typeface="Times New Roman" panose="02020603050405020304" pitchFamily="18" charset="0"/>
                        </a:rPr>
                        <a:t>70.27 </a:t>
                      </a:r>
                    </a:p>
                  </a:txBody>
                  <a:tcPr/>
                </a:tc>
                <a:tc>
                  <a:txBody>
                    <a:bodyPr/>
                    <a:lstStyle/>
                    <a:p>
                      <a:pPr algn="ctr"/>
                      <a:r>
                        <a:rPr lang="en-CH" dirty="0">
                          <a:latin typeface="Times New Roman" panose="02020603050405020304" pitchFamily="18" charset="0"/>
                          <a:cs typeface="Times New Roman" panose="02020603050405020304" pitchFamily="18" charset="0"/>
                        </a:rPr>
                        <a:t>0.025</a:t>
                      </a:r>
                    </a:p>
                  </a:txBody>
                  <a:tcPr/>
                </a:tc>
                <a:extLst>
                  <a:ext uri="{0D108BD9-81ED-4DB2-BD59-A6C34878D82A}">
                    <a16:rowId xmlns:a16="http://schemas.microsoft.com/office/drawing/2014/main" val="2438890956"/>
                  </a:ext>
                </a:extLst>
              </a:tr>
              <a:tr h="362211">
                <a:tc>
                  <a:txBody>
                    <a:bodyPr/>
                    <a:lstStyle/>
                    <a:p>
                      <a:r>
                        <a:rPr lang="en-CH" dirty="0">
                          <a:latin typeface="Times New Roman" panose="02020603050405020304" pitchFamily="18" charset="0"/>
                          <a:cs typeface="Times New Roman" panose="02020603050405020304" pitchFamily="18" charset="0"/>
                        </a:rPr>
                        <a:t>NR*</a:t>
                      </a:r>
                    </a:p>
                  </a:txBody>
                  <a:tcPr/>
                </a:tc>
                <a:tc>
                  <a:txBody>
                    <a:bodyPr/>
                    <a:lstStyle/>
                    <a:p>
                      <a:r>
                        <a:rPr lang="en-CH" dirty="0">
                          <a:latin typeface="Times New Roman" panose="02020603050405020304" pitchFamily="18" charset="0"/>
                          <a:cs typeface="Times New Roman" panose="02020603050405020304" pitchFamily="18" charset="0"/>
                        </a:rPr>
                        <a:t>group</a:t>
                      </a:r>
                    </a:p>
                  </a:txBody>
                  <a:tcPr/>
                </a:tc>
                <a:tc>
                  <a:txBody>
                    <a:bodyPr/>
                    <a:lstStyle/>
                    <a:p>
                      <a:r>
                        <a:rPr lang="fr-CH" dirty="0">
                          <a:latin typeface="Times New Roman" panose="02020603050405020304" pitchFamily="18" charset="0"/>
                          <a:cs typeface="Times New Roman" panose="02020603050405020304" pitchFamily="18" charset="0"/>
                        </a:rPr>
                        <a:t>Intersections</a:t>
                      </a:r>
                      <a:endParaRPr lang="en-CH" dirty="0">
                        <a:latin typeface="Times New Roman" panose="02020603050405020304" pitchFamily="18" charset="0"/>
                        <a:cs typeface="Times New Roman" panose="02020603050405020304" pitchFamily="18" charset="0"/>
                      </a:endParaRPr>
                    </a:p>
                  </a:txBody>
                  <a:tcPr/>
                </a:tc>
                <a:tc>
                  <a:txBody>
                    <a:bodyPr/>
                    <a:lstStyle/>
                    <a:p>
                      <a:pPr algn="ctr"/>
                      <a:r>
                        <a:rPr lang="en-CH" dirty="0">
                          <a:latin typeface="Times New Roman" panose="02020603050405020304" pitchFamily="18" charset="0"/>
                          <a:cs typeface="Times New Roman" panose="02020603050405020304" pitchFamily="18" charset="0"/>
                        </a:rPr>
                        <a:t>63.6</a:t>
                      </a:r>
                    </a:p>
                  </a:txBody>
                  <a:tcPr/>
                </a:tc>
                <a:tc>
                  <a:txBody>
                    <a:bodyPr/>
                    <a:lstStyle/>
                    <a:p>
                      <a:pPr algn="ctr"/>
                      <a:r>
                        <a:rPr lang="en-CH" dirty="0">
                          <a:latin typeface="Times New Roman" panose="02020603050405020304" pitchFamily="18" charset="0"/>
                          <a:cs typeface="Times New Roman" panose="02020603050405020304" pitchFamily="18" charset="0"/>
                        </a:rPr>
                        <a:t>62.5</a:t>
                      </a:r>
                    </a:p>
                  </a:txBody>
                  <a:tcPr/>
                </a:tc>
                <a:tc>
                  <a:txBody>
                    <a:bodyPr/>
                    <a:lstStyle/>
                    <a:p>
                      <a:pPr algn="ctr"/>
                      <a:r>
                        <a:rPr lang="en-CH" dirty="0">
                          <a:latin typeface="Times New Roman" panose="02020603050405020304" pitchFamily="18" charset="0"/>
                          <a:cs typeface="Times New Roman" panose="02020603050405020304" pitchFamily="18" charset="0"/>
                        </a:rPr>
                        <a:t>70.27</a:t>
                      </a:r>
                    </a:p>
                  </a:txBody>
                  <a:tcPr/>
                </a:tc>
                <a:tc>
                  <a:txBody>
                    <a:bodyPr/>
                    <a:lstStyle/>
                    <a:p>
                      <a:pPr algn="ctr"/>
                      <a:r>
                        <a:rPr lang="en-CH" dirty="0">
                          <a:latin typeface="Times New Roman" panose="02020603050405020304" pitchFamily="18" charset="0"/>
                          <a:cs typeface="Times New Roman" panose="02020603050405020304" pitchFamily="18" charset="0"/>
                        </a:rPr>
                        <a:t>0.0257</a:t>
                      </a:r>
                    </a:p>
                  </a:txBody>
                  <a:tcPr/>
                </a:tc>
                <a:extLst>
                  <a:ext uri="{0D108BD9-81ED-4DB2-BD59-A6C34878D82A}">
                    <a16:rowId xmlns:a16="http://schemas.microsoft.com/office/drawing/2014/main" val="2691653380"/>
                  </a:ext>
                </a:extLst>
              </a:tr>
            </a:tbl>
          </a:graphicData>
        </a:graphic>
      </p:graphicFrame>
      <p:sp>
        <p:nvSpPr>
          <p:cNvPr id="4" name="Slide Number Placeholder 3">
            <a:extLst>
              <a:ext uri="{FF2B5EF4-FFF2-40B4-BE49-F238E27FC236}">
                <a16:creationId xmlns:a16="http://schemas.microsoft.com/office/drawing/2014/main" id="{625B8339-F74C-26D0-01E4-3FFBCAE8931C}"/>
              </a:ext>
            </a:extLst>
          </p:cNvPr>
          <p:cNvSpPr>
            <a:spLocks noGrp="1"/>
          </p:cNvSpPr>
          <p:nvPr>
            <p:ph type="sldNum" sz="quarter" idx="12"/>
          </p:nvPr>
        </p:nvSpPr>
        <p:spPr/>
        <p:txBody>
          <a:bodyPr/>
          <a:lstStyle/>
          <a:p>
            <a:fld id="{B697B8DC-FA31-471C-A0EA-D0E6204BDB0A}" type="slidenum">
              <a:rPr lang="en-US" smtClean="0"/>
              <a:t>19</a:t>
            </a:fld>
            <a:endParaRPr lang="en-US"/>
          </a:p>
        </p:txBody>
      </p:sp>
      <p:sp>
        <p:nvSpPr>
          <p:cNvPr id="7" name="TextBox 6">
            <a:extLst>
              <a:ext uri="{FF2B5EF4-FFF2-40B4-BE49-F238E27FC236}">
                <a16:creationId xmlns:a16="http://schemas.microsoft.com/office/drawing/2014/main" id="{5C970574-4BA7-1F83-50D3-8E6F311CDF9D}"/>
              </a:ext>
            </a:extLst>
          </p:cNvPr>
          <p:cNvSpPr txBox="1"/>
          <p:nvPr/>
        </p:nvSpPr>
        <p:spPr>
          <a:xfrm>
            <a:off x="545910" y="6266934"/>
            <a:ext cx="7383439" cy="369332"/>
          </a:xfrm>
          <a:prstGeom prst="rect">
            <a:avLst/>
          </a:prstGeom>
          <a:noFill/>
        </p:spPr>
        <p:txBody>
          <a:bodyPr wrap="square" rtlCol="0">
            <a:spAutoFit/>
          </a:bodyPr>
          <a:lstStyle/>
          <a:p>
            <a:r>
              <a:rPr lang="en-CH" dirty="0"/>
              <a:t>* </a:t>
            </a:r>
            <a:r>
              <a:rPr lang="en-GB" dirty="0"/>
              <a:t>E</a:t>
            </a:r>
            <a:r>
              <a:rPr lang="en-CH" dirty="0"/>
              <a:t>xcluded 10 ID with 1 condition responded in the same position</a:t>
            </a:r>
          </a:p>
        </p:txBody>
      </p:sp>
    </p:spTree>
    <p:extLst>
      <p:ext uri="{BB962C8B-B14F-4D97-AF65-F5344CB8AC3E}">
        <p14:creationId xmlns:p14="http://schemas.microsoft.com/office/powerpoint/2010/main" val="25226766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18D97D0-51AB-4A2D-80F9-AEDA230F2FCF}"/>
              </a:ext>
            </a:extLst>
          </p:cNvPr>
          <p:cNvSpPr>
            <a:spLocks noGrp="1"/>
          </p:cNvSpPr>
          <p:nvPr>
            <p:ph type="title"/>
          </p:nvPr>
        </p:nvSpPr>
        <p:spPr/>
        <p:txBody>
          <a:bodyPr/>
          <a:lstStyle/>
          <a:p>
            <a:r>
              <a:rPr lang="en-CH" dirty="0"/>
              <a:t>Methods</a:t>
            </a:r>
          </a:p>
        </p:txBody>
      </p:sp>
      <p:sp>
        <p:nvSpPr>
          <p:cNvPr id="8" name="Text Placeholder 7">
            <a:extLst>
              <a:ext uri="{FF2B5EF4-FFF2-40B4-BE49-F238E27FC236}">
                <a16:creationId xmlns:a16="http://schemas.microsoft.com/office/drawing/2014/main" id="{E37C0613-8A06-6701-583F-18C739F3CCAF}"/>
              </a:ext>
            </a:extLst>
          </p:cNvPr>
          <p:cNvSpPr>
            <a:spLocks noGrp="1"/>
          </p:cNvSpPr>
          <p:nvPr>
            <p:ph type="body" idx="1"/>
          </p:nvPr>
        </p:nvSpPr>
        <p:spPr/>
        <p:txBody>
          <a:bodyPr/>
          <a:lstStyle/>
          <a:p>
            <a:endParaRPr lang="en-CH" dirty="0"/>
          </a:p>
        </p:txBody>
      </p:sp>
    </p:spTree>
    <p:extLst>
      <p:ext uri="{BB962C8B-B14F-4D97-AF65-F5344CB8AC3E}">
        <p14:creationId xmlns:p14="http://schemas.microsoft.com/office/powerpoint/2010/main" val="36722584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C358F4-1B5C-A9E8-8033-FA4F590E9499}"/>
              </a:ext>
            </a:extLst>
          </p:cNvPr>
          <p:cNvSpPr>
            <a:spLocks noGrp="1"/>
          </p:cNvSpPr>
          <p:nvPr>
            <p:ph type="title"/>
          </p:nvPr>
        </p:nvSpPr>
        <p:spPr/>
        <p:txBody>
          <a:bodyPr/>
          <a:lstStyle/>
          <a:p>
            <a:r>
              <a:rPr lang="en-CH" dirty="0"/>
              <a:t>Difference between datasets</a:t>
            </a:r>
          </a:p>
        </p:txBody>
      </p:sp>
      <p:sp>
        <p:nvSpPr>
          <p:cNvPr id="3" name="Content Placeholder 2">
            <a:extLst>
              <a:ext uri="{FF2B5EF4-FFF2-40B4-BE49-F238E27FC236}">
                <a16:creationId xmlns:a16="http://schemas.microsoft.com/office/drawing/2014/main" id="{ECDA3EC4-38AF-1562-1031-DBD90D51033B}"/>
              </a:ext>
            </a:extLst>
          </p:cNvPr>
          <p:cNvSpPr>
            <a:spLocks noGrp="1"/>
          </p:cNvSpPr>
          <p:nvPr>
            <p:ph idx="1"/>
          </p:nvPr>
        </p:nvSpPr>
        <p:spPr/>
        <p:txBody>
          <a:bodyPr/>
          <a:lstStyle/>
          <a:p>
            <a:r>
              <a:rPr lang="en-CH" dirty="0"/>
              <a:t>Ward data (Synesthetes redefined based on selected questions)			NR data:</a:t>
            </a:r>
          </a:p>
        </p:txBody>
      </p:sp>
      <p:sp>
        <p:nvSpPr>
          <p:cNvPr id="4" name="Slide Number Placeholder 3">
            <a:extLst>
              <a:ext uri="{FF2B5EF4-FFF2-40B4-BE49-F238E27FC236}">
                <a16:creationId xmlns:a16="http://schemas.microsoft.com/office/drawing/2014/main" id="{FCF0989F-7DA3-DAF9-48CA-500F02A066A1}"/>
              </a:ext>
            </a:extLst>
          </p:cNvPr>
          <p:cNvSpPr>
            <a:spLocks noGrp="1"/>
          </p:cNvSpPr>
          <p:nvPr>
            <p:ph type="sldNum" sz="quarter" idx="12"/>
          </p:nvPr>
        </p:nvSpPr>
        <p:spPr/>
        <p:txBody>
          <a:bodyPr/>
          <a:lstStyle/>
          <a:p>
            <a:fld id="{B697B8DC-FA31-471C-A0EA-D0E6204BDB0A}" type="slidenum">
              <a:rPr lang="en-US" smtClean="0"/>
              <a:t>20</a:t>
            </a:fld>
            <a:endParaRPr lang="en-US"/>
          </a:p>
        </p:txBody>
      </p:sp>
      <p:sp>
        <p:nvSpPr>
          <p:cNvPr id="5" name="Text Placeholder 4">
            <a:extLst>
              <a:ext uri="{FF2B5EF4-FFF2-40B4-BE49-F238E27FC236}">
                <a16:creationId xmlns:a16="http://schemas.microsoft.com/office/drawing/2014/main" id="{7FF9E9BB-CAE3-44B3-5482-D7D1978C9A1C}"/>
              </a:ext>
            </a:extLst>
          </p:cNvPr>
          <p:cNvSpPr>
            <a:spLocks noGrp="1"/>
          </p:cNvSpPr>
          <p:nvPr>
            <p:ph type="body" sz="quarter" idx="13"/>
          </p:nvPr>
        </p:nvSpPr>
        <p:spPr/>
        <p:txBody>
          <a:bodyPr/>
          <a:lstStyle/>
          <a:p>
            <a:r>
              <a:rPr lang="en-CH" dirty="0"/>
              <a:t>Area consistency in Ward vs NR data</a:t>
            </a:r>
          </a:p>
        </p:txBody>
      </p:sp>
      <p:pic>
        <p:nvPicPr>
          <p:cNvPr id="7" name="Picture 6">
            <a:extLst>
              <a:ext uri="{FF2B5EF4-FFF2-40B4-BE49-F238E27FC236}">
                <a16:creationId xmlns:a16="http://schemas.microsoft.com/office/drawing/2014/main" id="{7660F997-60BC-4A2E-47C8-4B24FDE1E4B7}"/>
              </a:ext>
            </a:extLst>
          </p:cNvPr>
          <p:cNvPicPr>
            <a:picLocks noChangeAspect="1"/>
          </p:cNvPicPr>
          <p:nvPr/>
        </p:nvPicPr>
        <p:blipFill>
          <a:blip r:embed="rId3"/>
          <a:stretch>
            <a:fillRect/>
          </a:stretch>
        </p:blipFill>
        <p:spPr>
          <a:xfrm>
            <a:off x="203124" y="2840099"/>
            <a:ext cx="5713489" cy="3526039"/>
          </a:xfrm>
          <a:prstGeom prst="rect">
            <a:avLst/>
          </a:prstGeom>
        </p:spPr>
      </p:pic>
      <p:pic>
        <p:nvPicPr>
          <p:cNvPr id="9" name="Picture 8">
            <a:extLst>
              <a:ext uri="{FF2B5EF4-FFF2-40B4-BE49-F238E27FC236}">
                <a16:creationId xmlns:a16="http://schemas.microsoft.com/office/drawing/2014/main" id="{1E681172-7CBD-D56D-E89A-C612EB7F97F9}"/>
              </a:ext>
            </a:extLst>
          </p:cNvPr>
          <p:cNvPicPr>
            <a:picLocks noChangeAspect="1"/>
          </p:cNvPicPr>
          <p:nvPr/>
        </p:nvPicPr>
        <p:blipFill>
          <a:blip r:embed="rId4"/>
          <a:stretch>
            <a:fillRect/>
          </a:stretch>
        </p:blipFill>
        <p:spPr>
          <a:xfrm>
            <a:off x="6132513" y="2840099"/>
            <a:ext cx="5780534" cy="3567415"/>
          </a:xfrm>
          <a:prstGeom prst="rect">
            <a:avLst/>
          </a:prstGeom>
        </p:spPr>
      </p:pic>
      <p:sp>
        <p:nvSpPr>
          <p:cNvPr id="10" name="TextBox 9">
            <a:extLst>
              <a:ext uri="{FF2B5EF4-FFF2-40B4-BE49-F238E27FC236}">
                <a16:creationId xmlns:a16="http://schemas.microsoft.com/office/drawing/2014/main" id="{1D618846-0820-EAE3-45A8-B5FFCFBC3965}"/>
              </a:ext>
            </a:extLst>
          </p:cNvPr>
          <p:cNvSpPr txBox="1"/>
          <p:nvPr/>
        </p:nvSpPr>
        <p:spPr>
          <a:xfrm>
            <a:off x="8461612" y="334767"/>
            <a:ext cx="777922" cy="402212"/>
          </a:xfrm>
          <a:prstGeom prst="rect">
            <a:avLst/>
          </a:prstGeom>
          <a:noFill/>
        </p:spPr>
        <p:txBody>
          <a:bodyPr wrap="square" rtlCol="0">
            <a:spAutoFit/>
          </a:bodyPr>
          <a:lstStyle/>
          <a:p>
            <a:endParaRPr lang="en-CH" dirty="0"/>
          </a:p>
        </p:txBody>
      </p:sp>
      <p:graphicFrame>
        <p:nvGraphicFramePr>
          <p:cNvPr id="11" name="Table 10">
            <a:extLst>
              <a:ext uri="{FF2B5EF4-FFF2-40B4-BE49-F238E27FC236}">
                <a16:creationId xmlns:a16="http://schemas.microsoft.com/office/drawing/2014/main" id="{A58F5867-1F85-683C-B304-520A461E4C7A}"/>
              </a:ext>
            </a:extLst>
          </p:cNvPr>
          <p:cNvGraphicFramePr>
            <a:graphicFrameLocks noGrp="1"/>
          </p:cNvGraphicFramePr>
          <p:nvPr>
            <p:extLst>
              <p:ext uri="{D42A27DB-BD31-4B8C-83A1-F6EECF244321}">
                <p14:modId xmlns:p14="http://schemas.microsoft.com/office/powerpoint/2010/main" val="1020406582"/>
              </p:ext>
            </p:extLst>
          </p:nvPr>
        </p:nvGraphicFramePr>
        <p:xfrm>
          <a:off x="6772465" y="2670494"/>
          <a:ext cx="4582869" cy="478155"/>
        </p:xfrm>
        <a:graphic>
          <a:graphicData uri="http://schemas.openxmlformats.org/drawingml/2006/table">
            <a:tbl>
              <a:tblPr>
                <a:tableStyleId>{616DA210-FB5B-4158-B5E0-FEB733F419BA}</a:tableStyleId>
              </a:tblPr>
              <a:tblGrid>
                <a:gridCol w="1527623">
                  <a:extLst>
                    <a:ext uri="{9D8B030D-6E8A-4147-A177-3AD203B41FA5}">
                      <a16:colId xmlns:a16="http://schemas.microsoft.com/office/drawing/2014/main" val="858613208"/>
                    </a:ext>
                  </a:extLst>
                </a:gridCol>
                <a:gridCol w="1527623">
                  <a:extLst>
                    <a:ext uri="{9D8B030D-6E8A-4147-A177-3AD203B41FA5}">
                      <a16:colId xmlns:a16="http://schemas.microsoft.com/office/drawing/2014/main" val="2232037129"/>
                    </a:ext>
                  </a:extLst>
                </a:gridCol>
                <a:gridCol w="1527623">
                  <a:extLst>
                    <a:ext uri="{9D8B030D-6E8A-4147-A177-3AD203B41FA5}">
                      <a16:colId xmlns:a16="http://schemas.microsoft.com/office/drawing/2014/main" val="1841814058"/>
                    </a:ext>
                  </a:extLst>
                </a:gridCol>
              </a:tblGrid>
              <a:tr h="0">
                <a:tc>
                  <a:txBody>
                    <a:bodyPr/>
                    <a:lstStyle/>
                    <a:p>
                      <a:pPr algn="ctr">
                        <a:buNone/>
                      </a:pPr>
                      <a:r>
                        <a:rPr lang="en-GB" sz="1200" dirty="0">
                          <a:effectLst/>
                          <a:latin typeface="Times New Roman" panose="02020603050405020304" pitchFamily="18" charset="0"/>
                          <a:cs typeface="Times New Roman" panose="02020603050405020304" pitchFamily="18" charset="0"/>
                        </a:rPr>
                        <a:t>threshold</a:t>
                      </a:r>
                    </a:p>
                  </a:txBody>
                  <a:tcPr marL="57150" marR="57150" marB="28575" anchor="ctr"/>
                </a:tc>
                <a:tc>
                  <a:txBody>
                    <a:bodyPr/>
                    <a:lstStyle/>
                    <a:p>
                      <a:pPr algn="ctr">
                        <a:buNone/>
                      </a:pPr>
                      <a:r>
                        <a:rPr lang="en-GB" sz="1200" dirty="0">
                          <a:effectLst/>
                          <a:latin typeface="Times New Roman" panose="02020603050405020304" pitchFamily="18" charset="0"/>
                          <a:cs typeface="Times New Roman" panose="02020603050405020304" pitchFamily="18" charset="0"/>
                        </a:rPr>
                        <a:t>sensitivity</a:t>
                      </a:r>
                    </a:p>
                  </a:txBody>
                  <a:tcPr marL="57150" marR="57150" marB="28575" anchor="ctr"/>
                </a:tc>
                <a:tc>
                  <a:txBody>
                    <a:bodyPr/>
                    <a:lstStyle/>
                    <a:p>
                      <a:pPr algn="ctr">
                        <a:buNone/>
                      </a:pPr>
                      <a:r>
                        <a:rPr lang="en-GB" sz="1200" dirty="0">
                          <a:effectLst/>
                          <a:latin typeface="Times New Roman" panose="02020603050405020304" pitchFamily="18" charset="0"/>
                          <a:cs typeface="Times New Roman" panose="02020603050405020304" pitchFamily="18" charset="0"/>
                        </a:rPr>
                        <a:t>specificity</a:t>
                      </a:r>
                    </a:p>
                  </a:txBody>
                  <a:tcPr marL="57150" marR="57150" marB="28575" anchor="ctr"/>
                </a:tc>
                <a:extLst>
                  <a:ext uri="{0D108BD9-81ED-4DB2-BD59-A6C34878D82A}">
                    <a16:rowId xmlns:a16="http://schemas.microsoft.com/office/drawing/2014/main" val="4180170002"/>
                  </a:ext>
                </a:extLst>
              </a:tr>
              <a:tr h="0">
                <a:tc>
                  <a:txBody>
                    <a:bodyPr/>
                    <a:lstStyle/>
                    <a:p>
                      <a:pPr algn="ctr"/>
                      <a:r>
                        <a:rPr lang="en-CH" sz="1200" dirty="0">
                          <a:effectLst/>
                          <a:latin typeface="Times New Roman" panose="02020603050405020304" pitchFamily="18" charset="0"/>
                          <a:cs typeface="Times New Roman" panose="02020603050405020304" pitchFamily="18" charset="0"/>
                        </a:rPr>
                        <a:t>0.2002146</a:t>
                      </a:r>
                    </a:p>
                  </a:txBody>
                  <a:tcPr marL="57150" marR="57150" marT="19050" marB="19050" anchor="ctr"/>
                </a:tc>
                <a:tc>
                  <a:txBody>
                    <a:bodyPr/>
                    <a:lstStyle/>
                    <a:p>
                      <a:pPr algn="ctr"/>
                      <a:r>
                        <a:rPr lang="en-CH" sz="1200" dirty="0">
                          <a:effectLst/>
                          <a:latin typeface="Times New Roman" panose="02020603050405020304" pitchFamily="18" charset="0"/>
                          <a:cs typeface="Times New Roman" panose="02020603050405020304" pitchFamily="18" charset="0"/>
                        </a:rPr>
                        <a:t>84.84848</a:t>
                      </a:r>
                    </a:p>
                  </a:txBody>
                  <a:tcPr marL="57150" marR="57150" marT="19050" marB="19050" anchor="ctr"/>
                </a:tc>
                <a:tc>
                  <a:txBody>
                    <a:bodyPr/>
                    <a:lstStyle/>
                    <a:p>
                      <a:pPr algn="ctr"/>
                      <a:r>
                        <a:rPr lang="en-CH" sz="1200" dirty="0">
                          <a:effectLst/>
                          <a:latin typeface="Times New Roman" panose="02020603050405020304" pitchFamily="18" charset="0"/>
                          <a:cs typeface="Times New Roman" panose="02020603050405020304" pitchFamily="18" charset="0"/>
                        </a:rPr>
                        <a:t>70.27027</a:t>
                      </a:r>
                    </a:p>
                  </a:txBody>
                  <a:tcPr marL="57150" marR="57150" marT="19050" marB="19050" anchor="ctr"/>
                </a:tc>
                <a:extLst>
                  <a:ext uri="{0D108BD9-81ED-4DB2-BD59-A6C34878D82A}">
                    <a16:rowId xmlns:a16="http://schemas.microsoft.com/office/drawing/2014/main" val="669542571"/>
                  </a:ext>
                </a:extLst>
              </a:tr>
            </a:tbl>
          </a:graphicData>
        </a:graphic>
      </p:graphicFrame>
      <p:sp>
        <p:nvSpPr>
          <p:cNvPr id="12" name="Rectangle 5">
            <a:extLst>
              <a:ext uri="{FF2B5EF4-FFF2-40B4-BE49-F238E27FC236}">
                <a16:creationId xmlns:a16="http://schemas.microsoft.com/office/drawing/2014/main" id="{09D0FDE9-34B5-4011-41BC-F59B210F91BF}"/>
              </a:ext>
            </a:extLst>
          </p:cNvPr>
          <p:cNvSpPr>
            <a:spLocks noChangeArrowheads="1"/>
          </p:cNvSpPr>
          <p:nvPr/>
        </p:nvSpPr>
        <p:spPr bwMode="auto">
          <a:xfrm>
            <a:off x="2457450" y="376713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CH" altLang="en-CH" sz="1800" b="0" i="0" u="none" strike="noStrike" cap="none" normalizeH="0" baseline="0">
                <a:ln>
                  <a:noFill/>
                </a:ln>
                <a:solidFill>
                  <a:schemeClr val="tx1"/>
                </a:solidFill>
                <a:effectLst/>
                <a:latin typeface="Arial" panose="020B0604020202020204" pitchFamily="34" charset="0"/>
              </a:rPr>
            </a:br>
            <a:endParaRPr kumimoji="0" lang="en-CH" altLang="en-CH" sz="1800" b="0" i="0" u="none" strike="noStrike" cap="none" normalizeH="0" baseline="0">
              <a:ln>
                <a:noFill/>
              </a:ln>
              <a:solidFill>
                <a:schemeClr val="tx1"/>
              </a:solidFill>
              <a:effectLst/>
              <a:latin typeface="Arial" panose="020B0604020202020204" pitchFamily="34" charset="0"/>
            </a:endParaRPr>
          </a:p>
        </p:txBody>
      </p:sp>
      <p:sp>
        <p:nvSpPr>
          <p:cNvPr id="14" name="TextBox 13">
            <a:extLst>
              <a:ext uri="{FF2B5EF4-FFF2-40B4-BE49-F238E27FC236}">
                <a16:creationId xmlns:a16="http://schemas.microsoft.com/office/drawing/2014/main" id="{EEA11032-E17D-7D34-C305-BAD861D8E128}"/>
              </a:ext>
            </a:extLst>
          </p:cNvPr>
          <p:cNvSpPr txBox="1"/>
          <p:nvPr/>
        </p:nvSpPr>
        <p:spPr>
          <a:xfrm>
            <a:off x="1792010" y="2660869"/>
            <a:ext cx="2820933" cy="461665"/>
          </a:xfrm>
          <a:prstGeom prst="rect">
            <a:avLst/>
          </a:prstGeom>
          <a:noFill/>
        </p:spPr>
        <p:txBody>
          <a:bodyPr wrap="square">
            <a:spAutoFit/>
          </a:bodyPr>
          <a:lstStyle/>
          <a:p>
            <a:r>
              <a:rPr lang="en-GB" sz="1200" dirty="0">
                <a:latin typeface="Times New Roman" panose="02020603050405020304" pitchFamily="18" charset="0"/>
                <a:cs typeface="Times New Roman" panose="02020603050405020304" pitchFamily="18" charset="0"/>
              </a:rPr>
              <a:t>t</a:t>
            </a:r>
            <a:r>
              <a:rPr lang="en-CH" sz="1200" dirty="0">
                <a:latin typeface="Times New Roman" panose="02020603050405020304" pitchFamily="18" charset="0"/>
                <a:cs typeface="Times New Roman" panose="02020603050405020304" pitchFamily="18" charset="0"/>
              </a:rPr>
              <a:t>hreshold       sensitivity      specificity</a:t>
            </a:r>
          </a:p>
          <a:p>
            <a:r>
              <a:rPr lang="en-CH" sz="1200" dirty="0">
                <a:latin typeface="Times New Roman" panose="02020603050405020304" pitchFamily="18" charset="0"/>
                <a:cs typeface="Times New Roman" panose="02020603050405020304" pitchFamily="18" charset="0"/>
              </a:rPr>
              <a:t>0.1638364     80.4878         41.75824</a:t>
            </a:r>
          </a:p>
        </p:txBody>
      </p:sp>
    </p:spTree>
    <p:extLst>
      <p:ext uri="{BB962C8B-B14F-4D97-AF65-F5344CB8AC3E}">
        <p14:creationId xmlns:p14="http://schemas.microsoft.com/office/powerpoint/2010/main" val="34992064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4826B-6D9F-7FBE-07EF-5C988EAC1F57}"/>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A484DB61-B7D6-1A85-3E12-2D6395402710}"/>
              </a:ext>
            </a:extLst>
          </p:cNvPr>
          <p:cNvSpPr>
            <a:spLocks noGrp="1"/>
          </p:cNvSpPr>
          <p:nvPr>
            <p:ph type="title"/>
          </p:nvPr>
        </p:nvSpPr>
        <p:spPr/>
        <p:txBody>
          <a:bodyPr/>
          <a:lstStyle/>
          <a:p>
            <a:endParaRPr lang="en-CH"/>
          </a:p>
        </p:txBody>
      </p:sp>
      <p:sp>
        <p:nvSpPr>
          <p:cNvPr id="7" name="Text Placeholder 6">
            <a:extLst>
              <a:ext uri="{FF2B5EF4-FFF2-40B4-BE49-F238E27FC236}">
                <a16:creationId xmlns:a16="http://schemas.microsoft.com/office/drawing/2014/main" id="{E05476B2-F80D-3557-CEC8-EB418F978CF0}"/>
              </a:ext>
            </a:extLst>
          </p:cNvPr>
          <p:cNvSpPr>
            <a:spLocks noGrp="1"/>
          </p:cNvSpPr>
          <p:nvPr>
            <p:ph type="body" idx="1"/>
          </p:nvPr>
        </p:nvSpPr>
        <p:spPr/>
        <p:txBody>
          <a:bodyPr/>
          <a:lstStyle/>
          <a:p>
            <a:endParaRPr lang="en-CH"/>
          </a:p>
        </p:txBody>
      </p:sp>
      <p:sp>
        <p:nvSpPr>
          <p:cNvPr id="4" name="Slide Number Placeholder 3">
            <a:extLst>
              <a:ext uri="{FF2B5EF4-FFF2-40B4-BE49-F238E27FC236}">
                <a16:creationId xmlns:a16="http://schemas.microsoft.com/office/drawing/2014/main" id="{F56B8503-A8F1-4054-A2C0-BC426B362964}"/>
              </a:ext>
            </a:extLst>
          </p:cNvPr>
          <p:cNvSpPr>
            <a:spLocks noGrp="1"/>
          </p:cNvSpPr>
          <p:nvPr>
            <p:ph type="sldNum" sz="quarter" idx="4294967295"/>
          </p:nvPr>
        </p:nvSpPr>
        <p:spPr>
          <a:xfrm>
            <a:off x="10791825" y="6511925"/>
            <a:ext cx="1400175" cy="238125"/>
          </a:xfrm>
        </p:spPr>
        <p:txBody>
          <a:bodyPr/>
          <a:lstStyle/>
          <a:p>
            <a:fld id="{B697B8DC-FA31-471C-A0EA-D0E6204BDB0A}" type="slidenum">
              <a:rPr lang="en-US" smtClean="0"/>
              <a:t>21</a:t>
            </a:fld>
            <a:endParaRPr lang="en-US"/>
          </a:p>
        </p:txBody>
      </p:sp>
    </p:spTree>
    <p:extLst>
      <p:ext uri="{BB962C8B-B14F-4D97-AF65-F5344CB8AC3E}">
        <p14:creationId xmlns:p14="http://schemas.microsoft.com/office/powerpoint/2010/main" val="37360774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28644A9-F6B9-A071-85F5-627E155E2EA6}"/>
              </a:ext>
            </a:extLst>
          </p:cNvPr>
          <p:cNvSpPr>
            <a:spLocks noGrp="1"/>
          </p:cNvSpPr>
          <p:nvPr>
            <p:ph type="title"/>
          </p:nvPr>
        </p:nvSpPr>
        <p:spPr/>
        <p:txBody>
          <a:bodyPr/>
          <a:lstStyle/>
          <a:p>
            <a:endParaRPr lang="en-CH"/>
          </a:p>
        </p:txBody>
      </p:sp>
      <p:sp>
        <p:nvSpPr>
          <p:cNvPr id="11" name="Text Placeholder 10">
            <a:extLst>
              <a:ext uri="{FF2B5EF4-FFF2-40B4-BE49-F238E27FC236}">
                <a16:creationId xmlns:a16="http://schemas.microsoft.com/office/drawing/2014/main" id="{607E6618-F30E-EF5D-0BED-8ED05FE19771}"/>
              </a:ext>
            </a:extLst>
          </p:cNvPr>
          <p:cNvSpPr>
            <a:spLocks noGrp="1"/>
          </p:cNvSpPr>
          <p:nvPr>
            <p:ph type="body" sz="quarter" idx="18"/>
          </p:nvPr>
        </p:nvSpPr>
        <p:spPr/>
        <p:txBody>
          <a:bodyPr/>
          <a:lstStyle/>
          <a:p>
            <a:endParaRPr lang="en-CH"/>
          </a:p>
        </p:txBody>
      </p:sp>
      <p:graphicFrame>
        <p:nvGraphicFramePr>
          <p:cNvPr id="14" name="Content Placeholder 13">
            <a:extLst>
              <a:ext uri="{FF2B5EF4-FFF2-40B4-BE49-F238E27FC236}">
                <a16:creationId xmlns:a16="http://schemas.microsoft.com/office/drawing/2014/main" id="{25BC484F-3F48-6517-3067-52668FB20E89}"/>
              </a:ext>
            </a:extLst>
          </p:cNvPr>
          <p:cNvGraphicFramePr>
            <a:graphicFrameLocks noGrp="1"/>
          </p:cNvGraphicFramePr>
          <p:nvPr>
            <p:ph sz="half" idx="19"/>
            <p:extLst>
              <p:ext uri="{D42A27DB-BD31-4B8C-83A1-F6EECF244321}">
                <p14:modId xmlns:p14="http://schemas.microsoft.com/office/powerpoint/2010/main" val="4288014272"/>
              </p:ext>
            </p:extLst>
          </p:nvPr>
        </p:nvGraphicFramePr>
        <p:xfrm>
          <a:off x="377824" y="2436812"/>
          <a:ext cx="9905863" cy="2864056"/>
        </p:xfrm>
        <a:graphic>
          <a:graphicData uri="http://schemas.openxmlformats.org/drawingml/2006/table">
            <a:tbl>
              <a:tblPr firstRow="1" bandRow="1">
                <a:tableStyleId>{5940675A-B579-460E-94D1-54222C63F5DA}</a:tableStyleId>
              </a:tblPr>
              <a:tblGrid>
                <a:gridCol w="1676914">
                  <a:extLst>
                    <a:ext uri="{9D8B030D-6E8A-4147-A177-3AD203B41FA5}">
                      <a16:colId xmlns:a16="http://schemas.microsoft.com/office/drawing/2014/main" val="4226922618"/>
                    </a:ext>
                  </a:extLst>
                </a:gridCol>
                <a:gridCol w="3276017">
                  <a:extLst>
                    <a:ext uri="{9D8B030D-6E8A-4147-A177-3AD203B41FA5}">
                      <a16:colId xmlns:a16="http://schemas.microsoft.com/office/drawing/2014/main" val="3378953685"/>
                    </a:ext>
                  </a:extLst>
                </a:gridCol>
                <a:gridCol w="2476466">
                  <a:extLst>
                    <a:ext uri="{9D8B030D-6E8A-4147-A177-3AD203B41FA5}">
                      <a16:colId xmlns:a16="http://schemas.microsoft.com/office/drawing/2014/main" val="2981305454"/>
                    </a:ext>
                  </a:extLst>
                </a:gridCol>
                <a:gridCol w="2476466">
                  <a:extLst>
                    <a:ext uri="{9D8B030D-6E8A-4147-A177-3AD203B41FA5}">
                      <a16:colId xmlns:a16="http://schemas.microsoft.com/office/drawing/2014/main" val="1822695382"/>
                    </a:ext>
                  </a:extLst>
                </a:gridCol>
              </a:tblGrid>
              <a:tr h="716014">
                <a:tc>
                  <a:txBody>
                    <a:bodyPr/>
                    <a:lstStyle/>
                    <a:p>
                      <a:pPr algn="ctr" fontAlgn="b"/>
                      <a:endParaRPr lang="en-GB" sz="1200" b="0" i="0" u="none" strike="noStrike" dirty="0">
                        <a:solidFill>
                          <a:srgbClr val="000000"/>
                        </a:solidFill>
                        <a:effectLst/>
                        <a:latin typeface="Aptos Narrow" panose="020B0004020202020204" pitchFamily="34" charset="0"/>
                      </a:endParaRPr>
                    </a:p>
                  </a:txBody>
                  <a:tcPr marL="9525" marR="9525" marT="9525" marB="0" anchor="ctr"/>
                </a:tc>
                <a:tc>
                  <a:txBody>
                    <a:bodyPr/>
                    <a:lstStyle/>
                    <a:p>
                      <a:pPr algn="ctr" fontAlgn="b"/>
                      <a:endParaRPr lang="en-GB" sz="1200" b="0" i="0" u="none" strike="noStrike" dirty="0">
                        <a:solidFill>
                          <a:srgbClr val="000000"/>
                        </a:solidFill>
                        <a:effectLst/>
                        <a:latin typeface="Aptos Narrow" panose="020B0004020202020204" pitchFamily="34" charset="0"/>
                      </a:endParaRPr>
                    </a:p>
                  </a:txBody>
                  <a:tcPr marL="9525" marR="9525" marT="9525" marB="0" anchor="ctr"/>
                </a:tc>
                <a:tc gridSpan="2">
                  <a:txBody>
                    <a:bodyPr/>
                    <a:lstStyle/>
                    <a:p>
                      <a:pPr algn="ctr" fontAlgn="b"/>
                      <a:r>
                        <a:rPr lang="en-GB" sz="1200" b="0" u="none" strike="noStrike" dirty="0">
                          <a:solidFill>
                            <a:srgbClr val="000000"/>
                          </a:solidFill>
                          <a:effectLst/>
                        </a:rPr>
                        <a:t>Questionnaire</a:t>
                      </a:r>
                      <a:endParaRPr lang="en-GB" sz="1200" b="0" i="0" u="none" strike="noStrike" dirty="0">
                        <a:solidFill>
                          <a:srgbClr val="000000"/>
                        </a:solidFill>
                        <a:effectLst/>
                        <a:latin typeface="Aptos Narrow" panose="020B0004020202020204" pitchFamily="34" charset="0"/>
                      </a:endParaRPr>
                    </a:p>
                  </a:txBody>
                  <a:tcPr marL="9525" marR="9525" marT="9525" marB="0" anchor="ctr"/>
                </a:tc>
                <a:tc hMerge="1">
                  <a:txBody>
                    <a:bodyPr/>
                    <a:lstStyle/>
                    <a:p>
                      <a:pPr algn="ctr" fontAlgn="b"/>
                      <a:endParaRPr lang="en-GB" sz="1200" b="0" i="0" u="none" strike="noStrike" dirty="0">
                        <a:solidFill>
                          <a:srgbClr val="000000"/>
                        </a:solidFill>
                        <a:effectLst/>
                        <a:latin typeface="Aptos Narrow" panose="020B0004020202020204" pitchFamily="34" charset="0"/>
                      </a:endParaRPr>
                    </a:p>
                  </a:txBody>
                  <a:tcPr marL="9525" marR="9525" marT="9525" marB="0" anchor="ctr"/>
                </a:tc>
                <a:extLst>
                  <a:ext uri="{0D108BD9-81ED-4DB2-BD59-A6C34878D82A}">
                    <a16:rowId xmlns:a16="http://schemas.microsoft.com/office/drawing/2014/main" val="730714373"/>
                  </a:ext>
                </a:extLst>
              </a:tr>
              <a:tr h="716014">
                <a:tc>
                  <a:txBody>
                    <a:bodyPr/>
                    <a:lstStyle/>
                    <a:p>
                      <a:pPr algn="ctr" fontAlgn="b"/>
                      <a:endParaRPr lang="en-GB" sz="1200" b="0" i="0" u="none" strike="noStrike" dirty="0">
                        <a:solidFill>
                          <a:srgbClr val="000000"/>
                        </a:solidFill>
                        <a:effectLst/>
                        <a:latin typeface="Aptos Narrow" panose="020B0004020202020204" pitchFamily="34" charset="0"/>
                      </a:endParaRPr>
                    </a:p>
                  </a:txBody>
                  <a:tcPr marL="9525" marR="9525" marT="9525" marB="0" anchor="ctr"/>
                </a:tc>
                <a:tc>
                  <a:txBody>
                    <a:bodyPr/>
                    <a:lstStyle/>
                    <a:p>
                      <a:pPr algn="ctr" fontAlgn="b"/>
                      <a:r>
                        <a:rPr lang="en-GB" sz="1200" b="0" u="none" strike="noStrike" dirty="0" err="1">
                          <a:solidFill>
                            <a:srgbClr val="000000"/>
                          </a:solidFill>
                          <a:effectLst/>
                        </a:rPr>
                        <a:t>SynGroup</a:t>
                      </a:r>
                      <a:endParaRPr lang="en-GB" sz="1200" b="0" i="0" u="none" strike="noStrike" dirty="0">
                        <a:solidFill>
                          <a:srgbClr val="000000"/>
                        </a:solidFill>
                        <a:effectLst/>
                        <a:latin typeface="Aptos Narrow" panose="020B0004020202020204" pitchFamily="34" charset="0"/>
                      </a:endParaRPr>
                    </a:p>
                  </a:txBody>
                  <a:tcPr marL="9525" marR="9525" marT="9525" marB="0" anchor="ctr"/>
                </a:tc>
                <a:tc>
                  <a:txBody>
                    <a:bodyPr/>
                    <a:lstStyle/>
                    <a:p>
                      <a:pPr algn="ctr" fontAlgn="b"/>
                      <a:r>
                        <a:rPr lang="en-GB" sz="1200" b="0" u="none" strike="noStrike" dirty="0">
                          <a:solidFill>
                            <a:srgbClr val="000000"/>
                          </a:solidFill>
                          <a:effectLst/>
                        </a:rPr>
                        <a:t>FALSE</a:t>
                      </a:r>
                      <a:endParaRPr lang="en-GB" sz="1200" b="0" i="0" u="none" strike="noStrike" dirty="0">
                        <a:solidFill>
                          <a:srgbClr val="000000"/>
                        </a:solidFill>
                        <a:effectLst/>
                        <a:latin typeface="Aptos Narrow" panose="020B0004020202020204" pitchFamily="34" charset="0"/>
                      </a:endParaRPr>
                    </a:p>
                  </a:txBody>
                  <a:tcPr marL="9525" marR="9525" marT="9525" marB="0" anchor="ctr"/>
                </a:tc>
                <a:tc>
                  <a:txBody>
                    <a:bodyPr/>
                    <a:lstStyle/>
                    <a:p>
                      <a:pPr algn="ctr" fontAlgn="b"/>
                      <a:r>
                        <a:rPr lang="en-GB" sz="1200" b="0" u="none" strike="noStrike" dirty="0">
                          <a:solidFill>
                            <a:srgbClr val="000000"/>
                          </a:solidFill>
                          <a:effectLst/>
                        </a:rPr>
                        <a:t>TRUE</a:t>
                      </a:r>
                      <a:endParaRPr lang="en-GB" sz="1200" b="0" i="0" u="none" strike="noStrike" dirty="0">
                        <a:solidFill>
                          <a:srgbClr val="000000"/>
                        </a:solidFill>
                        <a:effectLst/>
                        <a:latin typeface="Aptos Narrow" panose="020B0004020202020204" pitchFamily="34" charset="0"/>
                      </a:endParaRPr>
                    </a:p>
                  </a:txBody>
                  <a:tcPr marL="9525" marR="9525" marT="9525" marB="0" anchor="ctr"/>
                </a:tc>
                <a:extLst>
                  <a:ext uri="{0D108BD9-81ED-4DB2-BD59-A6C34878D82A}">
                    <a16:rowId xmlns:a16="http://schemas.microsoft.com/office/drawing/2014/main" val="2083153976"/>
                  </a:ext>
                </a:extLst>
              </a:tr>
              <a:tr h="716014">
                <a:tc rowSpan="2">
                  <a:txBody>
                    <a:bodyPr/>
                    <a:lstStyle/>
                    <a:p>
                      <a:pPr algn="ctr" fontAlgn="b"/>
                      <a:r>
                        <a:rPr lang="en-GB" sz="1200" b="0" i="0" u="none" strike="noStrike" dirty="0">
                          <a:solidFill>
                            <a:srgbClr val="000000"/>
                          </a:solidFill>
                          <a:effectLst/>
                          <a:latin typeface="Aptos Narrow" panose="020B0004020202020204" pitchFamily="34" charset="0"/>
                        </a:rPr>
                        <a:t>Group</a:t>
                      </a:r>
                    </a:p>
                  </a:txBody>
                  <a:tcPr marL="9525" marR="9525" marT="9525" marB="0" anchor="ctr"/>
                </a:tc>
                <a:tc>
                  <a:txBody>
                    <a:bodyPr/>
                    <a:lstStyle/>
                    <a:p>
                      <a:pPr algn="ctr" fontAlgn="b"/>
                      <a:r>
                        <a:rPr lang="en-GB" sz="1200" b="0" u="none" strike="noStrike" dirty="0">
                          <a:solidFill>
                            <a:srgbClr val="000000"/>
                          </a:solidFill>
                          <a:effectLst/>
                        </a:rPr>
                        <a:t>FALSE</a:t>
                      </a:r>
                      <a:endParaRPr lang="en-GB" sz="1200" b="0" i="0" u="none" strike="noStrike" dirty="0">
                        <a:solidFill>
                          <a:srgbClr val="000000"/>
                        </a:solidFill>
                        <a:effectLst/>
                        <a:latin typeface="Aptos Narrow" panose="020B0004020202020204" pitchFamily="34" charset="0"/>
                      </a:endParaRPr>
                    </a:p>
                  </a:txBody>
                  <a:tcPr marL="9525" marR="9525" marT="9525" marB="0" anchor="ctr"/>
                </a:tc>
                <a:tc>
                  <a:txBody>
                    <a:bodyPr/>
                    <a:lstStyle/>
                    <a:p>
                      <a:pPr algn="ctr" fontAlgn="b"/>
                      <a:r>
                        <a:rPr lang="en-CH" sz="1200" b="0" u="none" strike="noStrike" dirty="0">
                          <a:solidFill>
                            <a:srgbClr val="000000"/>
                          </a:solidFill>
                          <a:effectLst/>
                        </a:rPr>
                        <a:t>40.26% </a:t>
                      </a:r>
                      <a:endParaRPr lang="en-CH" sz="1200" b="0" i="0" u="none" strike="noStrike" dirty="0">
                        <a:solidFill>
                          <a:srgbClr val="000000"/>
                        </a:solidFill>
                        <a:effectLst/>
                        <a:latin typeface="Aptos Narrow" panose="020B0004020202020204" pitchFamily="34" charset="0"/>
                      </a:endParaRPr>
                    </a:p>
                  </a:txBody>
                  <a:tcPr marL="9525" marR="9525" marT="9525" marB="0" anchor="ctr"/>
                </a:tc>
                <a:tc>
                  <a:txBody>
                    <a:bodyPr/>
                    <a:lstStyle/>
                    <a:p>
                      <a:pPr algn="ctr" fontAlgn="b"/>
                      <a:r>
                        <a:rPr lang="en-CH" sz="1200" b="0" u="none" strike="noStrike" dirty="0">
                          <a:solidFill>
                            <a:srgbClr val="000000"/>
                          </a:solidFill>
                          <a:effectLst/>
                          <a:highlight>
                            <a:srgbClr val="FFFF00"/>
                          </a:highlight>
                        </a:rPr>
                        <a:t>5.78 %</a:t>
                      </a:r>
                    </a:p>
                    <a:p>
                      <a:pPr algn="ctr" fontAlgn="b"/>
                      <a:r>
                        <a:rPr lang="en-CH" sz="1200" b="0" i="0" u="none" strike="noStrike" dirty="0">
                          <a:solidFill>
                            <a:srgbClr val="000000"/>
                          </a:solidFill>
                          <a:effectLst/>
                          <a:highlight>
                            <a:srgbClr val="FFFF00"/>
                          </a:highlight>
                          <a:latin typeface="Aptos Narrow" panose="020B0004020202020204" pitchFamily="34" charset="0"/>
                        </a:rPr>
                        <a:t>“unbeknown synesthetes/liars”</a:t>
                      </a:r>
                    </a:p>
                  </a:txBody>
                  <a:tcPr marL="9525" marR="9525" marT="9525" marB="0" anchor="ctr"/>
                </a:tc>
                <a:extLst>
                  <a:ext uri="{0D108BD9-81ED-4DB2-BD59-A6C34878D82A}">
                    <a16:rowId xmlns:a16="http://schemas.microsoft.com/office/drawing/2014/main" val="2180842823"/>
                  </a:ext>
                </a:extLst>
              </a:tr>
              <a:tr h="716014">
                <a:tc vMerge="1">
                  <a:txBody>
                    <a:bodyPr/>
                    <a:lstStyle/>
                    <a:p>
                      <a:pPr algn="ctr" fontAlgn="b"/>
                      <a:endParaRPr lang="en-GB" sz="12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ctr" fontAlgn="b"/>
                      <a:r>
                        <a:rPr lang="en-GB" sz="1200" b="0" u="none" strike="noStrike" dirty="0">
                          <a:solidFill>
                            <a:srgbClr val="000000"/>
                          </a:solidFill>
                          <a:effectLst/>
                        </a:rPr>
                        <a:t>TRUE</a:t>
                      </a:r>
                      <a:endParaRPr lang="en-GB" sz="1200" b="0" i="0" u="none" strike="noStrike" dirty="0">
                        <a:solidFill>
                          <a:srgbClr val="000000"/>
                        </a:solidFill>
                        <a:effectLst/>
                        <a:latin typeface="Aptos Narrow" panose="020B0004020202020204" pitchFamily="34" charset="0"/>
                      </a:endParaRPr>
                    </a:p>
                  </a:txBody>
                  <a:tcPr marL="9525" marR="9525" marT="9525" marB="0" anchor="ctr"/>
                </a:tc>
                <a:tc>
                  <a:txBody>
                    <a:bodyPr/>
                    <a:lstStyle/>
                    <a:p>
                      <a:pPr algn="ctr" fontAlgn="b"/>
                      <a:r>
                        <a:rPr lang="en-CH" sz="1200" b="0" u="none" strike="noStrike" dirty="0">
                          <a:solidFill>
                            <a:srgbClr val="000000"/>
                          </a:solidFill>
                          <a:effectLst/>
                          <a:highlight>
                            <a:srgbClr val="FFFF00"/>
                          </a:highlight>
                        </a:rPr>
                        <a:t>7.28 %</a:t>
                      </a:r>
                    </a:p>
                    <a:p>
                      <a:pPr algn="ctr" fontAlgn="b"/>
                      <a:r>
                        <a:rPr lang="en-CH" sz="1200" b="0" i="0" u="none" strike="noStrike" dirty="0">
                          <a:solidFill>
                            <a:srgbClr val="000000"/>
                          </a:solidFill>
                          <a:effectLst/>
                          <a:highlight>
                            <a:srgbClr val="FFFF00"/>
                          </a:highlight>
                          <a:latin typeface="Aptos Narrow" panose="020B0004020202020204" pitchFamily="34" charset="0"/>
                        </a:rPr>
                        <a:t>“liars/other types of syn”</a:t>
                      </a:r>
                    </a:p>
                  </a:txBody>
                  <a:tcPr marL="9525" marR="9525" marT="9525" marB="0" anchor="ctr"/>
                </a:tc>
                <a:tc>
                  <a:txBody>
                    <a:bodyPr/>
                    <a:lstStyle/>
                    <a:p>
                      <a:pPr algn="ctr" fontAlgn="b"/>
                      <a:r>
                        <a:rPr lang="en-CH" sz="1200" b="0" u="none" strike="noStrike" dirty="0">
                          <a:solidFill>
                            <a:srgbClr val="000000"/>
                          </a:solidFill>
                          <a:effectLst/>
                        </a:rPr>
                        <a:t>46.68 %</a:t>
                      </a:r>
                      <a:endParaRPr lang="en-CH" sz="1200" b="0" i="0" u="none" strike="noStrike" dirty="0">
                        <a:solidFill>
                          <a:srgbClr val="000000"/>
                        </a:solidFill>
                        <a:effectLst/>
                        <a:latin typeface="Aptos Narrow" panose="020B0004020202020204" pitchFamily="34" charset="0"/>
                      </a:endParaRPr>
                    </a:p>
                  </a:txBody>
                  <a:tcPr marL="9525" marR="9525" marT="9525" marB="0" anchor="ctr"/>
                </a:tc>
                <a:extLst>
                  <a:ext uri="{0D108BD9-81ED-4DB2-BD59-A6C34878D82A}">
                    <a16:rowId xmlns:a16="http://schemas.microsoft.com/office/drawing/2014/main" val="2214022336"/>
                  </a:ext>
                </a:extLst>
              </a:tr>
            </a:tbl>
          </a:graphicData>
        </a:graphic>
      </p:graphicFrame>
    </p:spTree>
    <p:extLst>
      <p:ext uri="{BB962C8B-B14F-4D97-AF65-F5344CB8AC3E}">
        <p14:creationId xmlns:p14="http://schemas.microsoft.com/office/powerpoint/2010/main" val="29420466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4F355-B77B-711C-30B5-900F79C9AA38}"/>
              </a:ext>
            </a:extLst>
          </p:cNvPr>
          <p:cNvSpPr>
            <a:spLocks noGrp="1"/>
          </p:cNvSpPr>
          <p:nvPr>
            <p:ph type="title"/>
          </p:nvPr>
        </p:nvSpPr>
        <p:spPr/>
        <p:txBody>
          <a:bodyPr/>
          <a:lstStyle/>
          <a:p>
            <a:endParaRPr lang="en-CH"/>
          </a:p>
        </p:txBody>
      </p:sp>
      <p:sp>
        <p:nvSpPr>
          <p:cNvPr id="3" name="Slide Number Placeholder 2">
            <a:extLst>
              <a:ext uri="{FF2B5EF4-FFF2-40B4-BE49-F238E27FC236}">
                <a16:creationId xmlns:a16="http://schemas.microsoft.com/office/drawing/2014/main" id="{4674AB9C-7F71-2CB4-CF07-45453D3FCDA2}"/>
              </a:ext>
            </a:extLst>
          </p:cNvPr>
          <p:cNvSpPr>
            <a:spLocks noGrp="1"/>
          </p:cNvSpPr>
          <p:nvPr>
            <p:ph type="sldNum" sz="quarter" idx="12"/>
          </p:nvPr>
        </p:nvSpPr>
        <p:spPr/>
        <p:txBody>
          <a:bodyPr/>
          <a:lstStyle/>
          <a:p>
            <a:fld id="{B697B8DC-FA31-471C-A0EA-D0E6204BDB0A}" type="slidenum">
              <a:rPr lang="en-US" smtClean="0"/>
              <a:t>23</a:t>
            </a:fld>
            <a:endParaRPr lang="en-US"/>
          </a:p>
        </p:txBody>
      </p:sp>
      <p:sp>
        <p:nvSpPr>
          <p:cNvPr id="4" name="Text Placeholder 3">
            <a:extLst>
              <a:ext uri="{FF2B5EF4-FFF2-40B4-BE49-F238E27FC236}">
                <a16:creationId xmlns:a16="http://schemas.microsoft.com/office/drawing/2014/main" id="{E5E992D7-0359-424B-484C-870BC7199FEF}"/>
              </a:ext>
            </a:extLst>
          </p:cNvPr>
          <p:cNvSpPr>
            <a:spLocks noGrp="1"/>
          </p:cNvSpPr>
          <p:nvPr>
            <p:ph type="body" sz="quarter" idx="18"/>
          </p:nvPr>
        </p:nvSpPr>
        <p:spPr/>
        <p:txBody>
          <a:bodyPr/>
          <a:lstStyle/>
          <a:p>
            <a:endParaRPr lang="en-CH" dirty="0"/>
          </a:p>
        </p:txBody>
      </p:sp>
      <p:graphicFrame>
        <p:nvGraphicFramePr>
          <p:cNvPr id="11" name="Content Placeholder 10">
            <a:extLst>
              <a:ext uri="{FF2B5EF4-FFF2-40B4-BE49-F238E27FC236}">
                <a16:creationId xmlns:a16="http://schemas.microsoft.com/office/drawing/2014/main" id="{D7E57750-A094-1163-C9A7-56DF3980D5A5}"/>
              </a:ext>
            </a:extLst>
          </p:cNvPr>
          <p:cNvGraphicFramePr>
            <a:graphicFrameLocks noGrp="1"/>
          </p:cNvGraphicFramePr>
          <p:nvPr>
            <p:ph sz="half" idx="20"/>
            <p:extLst>
              <p:ext uri="{D42A27DB-BD31-4B8C-83A1-F6EECF244321}">
                <p14:modId xmlns:p14="http://schemas.microsoft.com/office/powerpoint/2010/main" val="2000499847"/>
              </p:ext>
            </p:extLst>
          </p:nvPr>
        </p:nvGraphicFramePr>
        <p:xfrm>
          <a:off x="6275388" y="2425700"/>
          <a:ext cx="5517730" cy="3387173"/>
        </p:xfrm>
        <a:graphic>
          <a:graphicData uri="http://schemas.openxmlformats.org/drawingml/2006/table">
            <a:tbl>
              <a:tblPr>
                <a:tableStyleId>{5C22544A-7EE6-4342-B048-85BDC9FD1C3A}</a:tableStyleId>
              </a:tblPr>
              <a:tblGrid>
                <a:gridCol w="1103546">
                  <a:extLst>
                    <a:ext uri="{9D8B030D-6E8A-4147-A177-3AD203B41FA5}">
                      <a16:colId xmlns:a16="http://schemas.microsoft.com/office/drawing/2014/main" val="2712801272"/>
                    </a:ext>
                  </a:extLst>
                </a:gridCol>
                <a:gridCol w="1103546">
                  <a:extLst>
                    <a:ext uri="{9D8B030D-6E8A-4147-A177-3AD203B41FA5}">
                      <a16:colId xmlns:a16="http://schemas.microsoft.com/office/drawing/2014/main" val="1015225656"/>
                    </a:ext>
                  </a:extLst>
                </a:gridCol>
                <a:gridCol w="1103546">
                  <a:extLst>
                    <a:ext uri="{9D8B030D-6E8A-4147-A177-3AD203B41FA5}">
                      <a16:colId xmlns:a16="http://schemas.microsoft.com/office/drawing/2014/main" val="3981203260"/>
                    </a:ext>
                  </a:extLst>
                </a:gridCol>
                <a:gridCol w="1103546">
                  <a:extLst>
                    <a:ext uri="{9D8B030D-6E8A-4147-A177-3AD203B41FA5}">
                      <a16:colId xmlns:a16="http://schemas.microsoft.com/office/drawing/2014/main" val="3116893732"/>
                    </a:ext>
                  </a:extLst>
                </a:gridCol>
                <a:gridCol w="1103546">
                  <a:extLst>
                    <a:ext uri="{9D8B030D-6E8A-4147-A177-3AD203B41FA5}">
                      <a16:colId xmlns:a16="http://schemas.microsoft.com/office/drawing/2014/main" val="1884250348"/>
                    </a:ext>
                  </a:extLst>
                </a:gridCol>
              </a:tblGrid>
              <a:tr h="285083">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a:effectLst/>
                          <a:latin typeface="Times New Roman" panose="02020603050405020304" pitchFamily="18" charset="0"/>
                          <a:cs typeface="Times New Roman" panose="02020603050405020304" pitchFamily="18" charset="0"/>
                        </a:rPr>
                        <a:t>SynGroup</a:t>
                      </a:r>
                      <a:endParaRPr lang="en-GB"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a:effectLst/>
                          <a:latin typeface="Times New Roman" panose="02020603050405020304" pitchFamily="18" charset="0"/>
                          <a:cs typeface="Times New Roman" panose="02020603050405020304" pitchFamily="18" charset="0"/>
                        </a:rPr>
                        <a:t>=</a:t>
                      </a:r>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FALSE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130156356"/>
                  </a:ext>
                </a:extLst>
              </a:tr>
              <a:tr h="363721">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gridSpan="2">
                  <a:txBody>
                    <a:bodyPr/>
                    <a:lstStyle/>
                    <a:p>
                      <a:pPr algn="ctr" fontAlgn="b"/>
                      <a:r>
                        <a:rPr lang="en-GB" sz="1600" u="none" strike="noStrike" dirty="0" err="1">
                          <a:effectLst/>
                          <a:latin typeface="Times New Roman" panose="02020603050405020304" pitchFamily="18" charset="0"/>
                          <a:cs typeface="Times New Roman" panose="02020603050405020304" pitchFamily="18" charset="0"/>
                        </a:rPr>
                        <a:t>SynQuest</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hMerge="1">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824380848"/>
                  </a:ext>
                </a:extLst>
              </a:tr>
              <a:tr h="457705">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FALSE</a:t>
                      </a:r>
                    </a:p>
                  </a:txBody>
                  <a:tcPr marL="9525" marR="9525" marT="9525"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1600" u="none" strike="noStrike" dirty="0">
                          <a:effectLst/>
                          <a:latin typeface="Times New Roman" panose="02020603050405020304" pitchFamily="18" charset="0"/>
                          <a:cs typeface="Times New Roman" panose="02020603050405020304" pitchFamily="18" charset="0"/>
                        </a:rPr>
                        <a:t>TRUE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3183234237"/>
                  </a:ext>
                </a:extLst>
              </a:tr>
              <a:tr h="285083">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1600" u="none" strike="noStrike" dirty="0" err="1">
                          <a:effectLst/>
                          <a:latin typeface="Times New Roman" panose="02020603050405020304" pitchFamily="18" charset="0"/>
                          <a:cs typeface="Times New Roman" panose="02020603050405020304" pitchFamily="18" charset="0"/>
                        </a:rPr>
                        <a:t>SynLine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FALSE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a:effectLst/>
                          <a:latin typeface="Times New Roman" panose="02020603050405020304" pitchFamily="18" charset="0"/>
                          <a:cs typeface="Times New Roman" panose="02020603050405020304" pitchFamily="18" charset="0"/>
                        </a:rPr>
                        <a:t>26.124197</a:t>
                      </a:r>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a:effectLst/>
                          <a:latin typeface="Times New Roman" panose="02020603050405020304" pitchFamily="18" charset="0"/>
                          <a:cs typeface="Times New Roman" panose="02020603050405020304" pitchFamily="18" charset="0"/>
                        </a:rPr>
                        <a:t>2.35546</a:t>
                      </a:r>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514375228"/>
                  </a:ext>
                </a:extLst>
              </a:tr>
              <a:tr h="285083">
                <a:tc vMerge="1">
                  <a:txBody>
                    <a:bodyPr/>
                    <a:lstStyle/>
                    <a:p>
                      <a:pPr algn="l" fontAlgn="b"/>
                      <a:endParaRPr lang="en-CH" sz="12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ctr" fontAlgn="b"/>
                      <a:r>
                        <a:rPr lang="en-GB" sz="1600" u="none" strike="noStrike">
                          <a:effectLst/>
                          <a:latin typeface="Times New Roman" panose="02020603050405020304" pitchFamily="18" charset="0"/>
                          <a:cs typeface="Times New Roman" panose="02020603050405020304" pitchFamily="18" charset="0"/>
                        </a:rPr>
                        <a:t>TRUE</a:t>
                      </a:r>
                      <a:endParaRPr lang="en-GB"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dirty="0">
                          <a:effectLst/>
                          <a:highlight>
                            <a:srgbClr val="FFFF00"/>
                          </a:highlight>
                          <a:latin typeface="Times New Roman" panose="02020603050405020304" pitchFamily="18" charset="0"/>
                          <a:cs typeface="Times New Roman" panose="02020603050405020304" pitchFamily="18" charset="0"/>
                        </a:rPr>
                        <a:t>14.132762</a:t>
                      </a:r>
                      <a:endParaRPr lang="en-CH"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a:effectLst/>
                          <a:latin typeface="Times New Roman" panose="02020603050405020304" pitchFamily="18" charset="0"/>
                          <a:cs typeface="Times New Roman" panose="02020603050405020304" pitchFamily="18" charset="0"/>
                        </a:rPr>
                        <a:t>3.426124</a:t>
                      </a:r>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905616549"/>
                  </a:ext>
                </a:extLst>
              </a:tr>
              <a:tr h="285083">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3585182579"/>
                  </a:ext>
                </a:extLst>
              </a:tr>
              <a:tr h="285083">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a:effectLst/>
                          <a:latin typeface="Times New Roman" panose="02020603050405020304" pitchFamily="18" charset="0"/>
                          <a:cs typeface="Times New Roman" panose="02020603050405020304" pitchFamily="18" charset="0"/>
                        </a:rPr>
                        <a:t>SynGroup</a:t>
                      </a:r>
                      <a:endParaRPr lang="en-GB"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a:effectLst/>
                          <a:latin typeface="Times New Roman" panose="02020603050405020304" pitchFamily="18" charset="0"/>
                          <a:cs typeface="Times New Roman" panose="02020603050405020304" pitchFamily="18" charset="0"/>
                        </a:rPr>
                        <a:t>=</a:t>
                      </a:r>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a:effectLst/>
                          <a:latin typeface="Times New Roman" panose="02020603050405020304" pitchFamily="18" charset="0"/>
                          <a:cs typeface="Times New Roman" panose="02020603050405020304" pitchFamily="18" charset="0"/>
                        </a:rPr>
                        <a:t>TRUE</a:t>
                      </a:r>
                      <a:endParaRPr lang="en-GB"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054012328"/>
                  </a:ext>
                </a:extLst>
              </a:tr>
              <a:tr h="285083">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gridSpan="2">
                  <a:txBody>
                    <a:bodyPr/>
                    <a:lstStyle/>
                    <a:p>
                      <a:pPr algn="ctr" fontAlgn="b"/>
                      <a:r>
                        <a:rPr lang="en-GB" sz="1600" u="none" strike="noStrike" dirty="0" err="1">
                          <a:effectLst/>
                          <a:latin typeface="Times New Roman" panose="02020603050405020304" pitchFamily="18" charset="0"/>
                          <a:cs typeface="Times New Roman" panose="02020603050405020304" pitchFamily="18" charset="0"/>
                        </a:rPr>
                        <a:t>SynQuest</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hMerge="1">
                  <a:txBody>
                    <a:bodyPr/>
                    <a:lstStyle/>
                    <a:p>
                      <a:pPr algn="l" fontAlgn="b"/>
                      <a:endParaRPr lang="en-CH" sz="12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3326399524"/>
                  </a:ext>
                </a:extLst>
              </a:tr>
              <a:tr h="285083">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FALSE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TRUE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3388911558"/>
                  </a:ext>
                </a:extLst>
              </a:tr>
              <a:tr h="285083">
                <a:tc row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1600" u="none" strike="noStrike" dirty="0" err="1">
                          <a:effectLst/>
                          <a:latin typeface="Times New Roman" panose="02020603050405020304" pitchFamily="18" charset="0"/>
                          <a:cs typeface="Times New Roman" panose="02020603050405020304" pitchFamily="18" charset="0"/>
                        </a:rPr>
                        <a:t>SynLine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a:effectLst/>
                          <a:latin typeface="Times New Roman" panose="02020603050405020304" pitchFamily="18" charset="0"/>
                          <a:cs typeface="Times New Roman" panose="02020603050405020304" pitchFamily="18" charset="0"/>
                        </a:rPr>
                        <a:t>FALSE</a:t>
                      </a:r>
                      <a:endParaRPr lang="en-GB"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dirty="0">
                          <a:effectLst/>
                          <a:latin typeface="Times New Roman" panose="02020603050405020304" pitchFamily="18" charset="0"/>
                          <a:cs typeface="Times New Roman" panose="02020603050405020304" pitchFamily="18" charset="0"/>
                        </a:rPr>
                        <a:t>3.426124</a:t>
                      </a:r>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dirty="0">
                          <a:effectLst/>
                          <a:highlight>
                            <a:srgbClr val="FFFF00"/>
                          </a:highlight>
                          <a:latin typeface="Times New Roman" panose="02020603050405020304" pitchFamily="18" charset="0"/>
                          <a:cs typeface="Times New Roman" panose="02020603050405020304" pitchFamily="18" charset="0"/>
                        </a:rPr>
                        <a:t>5.567452</a:t>
                      </a:r>
                      <a:endParaRPr lang="en-CH"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176883197"/>
                  </a:ext>
                </a:extLst>
              </a:tr>
              <a:tr h="285083">
                <a:tc vMerge="1">
                  <a:txBody>
                    <a:bodyPr/>
                    <a:lstStyle/>
                    <a:p>
                      <a:pPr algn="l" fontAlgn="b"/>
                      <a:endParaRPr lang="en-CH" sz="12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ctr" fontAlgn="b"/>
                      <a:r>
                        <a:rPr lang="en-GB" sz="1600" u="none" strike="noStrike">
                          <a:effectLst/>
                          <a:latin typeface="Times New Roman" panose="02020603050405020304" pitchFamily="18" charset="0"/>
                          <a:cs typeface="Times New Roman" panose="02020603050405020304" pitchFamily="18" charset="0"/>
                        </a:rPr>
                        <a:t>TRUE</a:t>
                      </a:r>
                      <a:endParaRPr lang="en-GB"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a:effectLst/>
                          <a:latin typeface="Times New Roman" panose="02020603050405020304" pitchFamily="18" charset="0"/>
                          <a:cs typeface="Times New Roman" panose="02020603050405020304" pitchFamily="18" charset="0"/>
                        </a:rPr>
                        <a:t>3.85439</a:t>
                      </a:r>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dirty="0">
                          <a:effectLst/>
                          <a:latin typeface="Times New Roman" panose="02020603050405020304" pitchFamily="18" charset="0"/>
                          <a:cs typeface="Times New Roman" panose="02020603050405020304" pitchFamily="18" charset="0"/>
                        </a:rPr>
                        <a:t>41.11349</a:t>
                      </a:r>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994185570"/>
                  </a:ext>
                </a:extLst>
              </a:tr>
            </a:tbl>
          </a:graphicData>
        </a:graphic>
      </p:graphicFrame>
      <p:graphicFrame>
        <p:nvGraphicFramePr>
          <p:cNvPr id="10" name="Content Placeholder 9">
            <a:extLst>
              <a:ext uri="{FF2B5EF4-FFF2-40B4-BE49-F238E27FC236}">
                <a16:creationId xmlns:a16="http://schemas.microsoft.com/office/drawing/2014/main" id="{ECF9479D-51EB-17BE-BCDD-8623230730A9}"/>
              </a:ext>
            </a:extLst>
          </p:cNvPr>
          <p:cNvGraphicFramePr>
            <a:graphicFrameLocks noGrp="1"/>
          </p:cNvGraphicFramePr>
          <p:nvPr>
            <p:ph sz="half" idx="19"/>
            <p:extLst>
              <p:ext uri="{D42A27DB-BD31-4B8C-83A1-F6EECF244321}">
                <p14:modId xmlns:p14="http://schemas.microsoft.com/office/powerpoint/2010/main" val="2545347155"/>
              </p:ext>
            </p:extLst>
          </p:nvPr>
        </p:nvGraphicFramePr>
        <p:xfrm>
          <a:off x="381000" y="2425700"/>
          <a:ext cx="5517730" cy="3308531"/>
        </p:xfrm>
        <a:graphic>
          <a:graphicData uri="http://schemas.openxmlformats.org/drawingml/2006/table">
            <a:tbl>
              <a:tblPr>
                <a:tableStyleId>{5C22544A-7EE6-4342-B048-85BDC9FD1C3A}</a:tableStyleId>
              </a:tblPr>
              <a:tblGrid>
                <a:gridCol w="1103546">
                  <a:extLst>
                    <a:ext uri="{9D8B030D-6E8A-4147-A177-3AD203B41FA5}">
                      <a16:colId xmlns:a16="http://schemas.microsoft.com/office/drawing/2014/main" val="3769708835"/>
                    </a:ext>
                  </a:extLst>
                </a:gridCol>
                <a:gridCol w="1103546">
                  <a:extLst>
                    <a:ext uri="{9D8B030D-6E8A-4147-A177-3AD203B41FA5}">
                      <a16:colId xmlns:a16="http://schemas.microsoft.com/office/drawing/2014/main" val="3999303140"/>
                    </a:ext>
                  </a:extLst>
                </a:gridCol>
                <a:gridCol w="1103546">
                  <a:extLst>
                    <a:ext uri="{9D8B030D-6E8A-4147-A177-3AD203B41FA5}">
                      <a16:colId xmlns:a16="http://schemas.microsoft.com/office/drawing/2014/main" val="1209750836"/>
                    </a:ext>
                  </a:extLst>
                </a:gridCol>
                <a:gridCol w="1103546">
                  <a:extLst>
                    <a:ext uri="{9D8B030D-6E8A-4147-A177-3AD203B41FA5}">
                      <a16:colId xmlns:a16="http://schemas.microsoft.com/office/drawing/2014/main" val="464556895"/>
                    </a:ext>
                  </a:extLst>
                </a:gridCol>
                <a:gridCol w="1103546">
                  <a:extLst>
                    <a:ext uri="{9D8B030D-6E8A-4147-A177-3AD203B41FA5}">
                      <a16:colId xmlns:a16="http://schemas.microsoft.com/office/drawing/2014/main" val="811470895"/>
                    </a:ext>
                  </a:extLst>
                </a:gridCol>
              </a:tblGrid>
              <a:tr h="294035">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dirty="0" err="1">
                          <a:effectLst/>
                          <a:latin typeface="Times New Roman" panose="02020603050405020304" pitchFamily="18" charset="0"/>
                          <a:cs typeface="Times New Roman" panose="02020603050405020304" pitchFamily="18" charset="0"/>
                        </a:rPr>
                        <a:t>SynGroup</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a:effectLst/>
                          <a:latin typeface="Times New Roman" panose="02020603050405020304" pitchFamily="18" charset="0"/>
                          <a:cs typeface="Times New Roman" panose="02020603050405020304" pitchFamily="18" charset="0"/>
                        </a:rPr>
                        <a:t>=</a:t>
                      </a:r>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a:effectLst/>
                          <a:latin typeface="Times New Roman" panose="02020603050405020304" pitchFamily="18" charset="0"/>
                          <a:cs typeface="Times New Roman" panose="02020603050405020304" pitchFamily="18" charset="0"/>
                        </a:rPr>
                        <a:t>FALSE</a:t>
                      </a:r>
                      <a:endParaRPr lang="en-GB"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24664493"/>
                  </a:ext>
                </a:extLst>
              </a:tr>
              <a:tr h="368181">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gridSpan="2">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GB" sz="1600" u="none" strike="noStrike" dirty="0" err="1">
                          <a:effectLst/>
                          <a:latin typeface="Times New Roman" panose="02020603050405020304" pitchFamily="18" charset="0"/>
                          <a:cs typeface="Times New Roman" panose="02020603050405020304" pitchFamily="18" charset="0"/>
                        </a:rPr>
                        <a:t>SynQuest</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hMerge="1">
                  <a:txBody>
                    <a:bodyPr/>
                    <a:lstStyle/>
                    <a:p>
                      <a:pPr algn="l" fontAlgn="b"/>
                      <a:endParaRPr lang="en-CH" sz="12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4073306806"/>
                  </a:ext>
                </a:extLst>
              </a:tr>
              <a:tr h="294035">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FALSE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TRUE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4235875614"/>
                  </a:ext>
                </a:extLst>
              </a:tr>
              <a:tr h="294035">
                <a:tc rowSpan="2">
                  <a:txBody>
                    <a:bodyPr/>
                    <a:lstStyle/>
                    <a:p>
                      <a:pPr algn="ctr" fontAlgn="b"/>
                      <a:r>
                        <a:rPr lang="en-GB" sz="1600" b="0" i="0" u="none" strike="noStrike" dirty="0">
                          <a:solidFill>
                            <a:srgbClr val="000000"/>
                          </a:solidFill>
                          <a:effectLst/>
                          <a:latin typeface="Times New Roman" panose="02020603050405020304" pitchFamily="18" charset="0"/>
                          <a:cs typeface="Times New Roman" panose="02020603050405020304" pitchFamily="18" charset="0"/>
                        </a:rPr>
                        <a:t>Syn Area</a:t>
                      </a:r>
                    </a:p>
                  </a:txBody>
                  <a:tcPr marL="9525" marR="9525" marT="9525" marB="0" anchor="ctr"/>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FALSE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dirty="0">
                          <a:effectLst/>
                          <a:latin typeface="Times New Roman" panose="02020603050405020304" pitchFamily="18" charset="0"/>
                          <a:cs typeface="Times New Roman" panose="02020603050405020304" pitchFamily="18" charset="0"/>
                        </a:rPr>
                        <a:t>16.059957</a:t>
                      </a:r>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a:effectLst/>
                          <a:latin typeface="Times New Roman" panose="02020603050405020304" pitchFamily="18" charset="0"/>
                          <a:cs typeface="Times New Roman" panose="02020603050405020304" pitchFamily="18" charset="0"/>
                        </a:rPr>
                        <a:t>2.141328</a:t>
                      </a:r>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311630866"/>
                  </a:ext>
                </a:extLst>
              </a:tr>
              <a:tr h="294035">
                <a:tc vMerge="1">
                  <a:txBody>
                    <a:bodyPr/>
                    <a:lstStyle/>
                    <a:p>
                      <a:pPr algn="ctr" fontAlgn="b"/>
                      <a:endParaRPr lang="en-GB" sz="12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TRUE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dirty="0">
                          <a:effectLst/>
                          <a:highlight>
                            <a:srgbClr val="FFFF00"/>
                          </a:highlight>
                          <a:latin typeface="Times New Roman" panose="02020603050405020304" pitchFamily="18" charset="0"/>
                          <a:cs typeface="Times New Roman" panose="02020603050405020304" pitchFamily="18" charset="0"/>
                        </a:rPr>
                        <a:t>24.197002</a:t>
                      </a:r>
                      <a:endParaRPr lang="en-CH"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dirty="0">
                          <a:effectLst/>
                          <a:latin typeface="Times New Roman" panose="02020603050405020304" pitchFamily="18" charset="0"/>
                          <a:cs typeface="Times New Roman" panose="02020603050405020304" pitchFamily="18" charset="0"/>
                        </a:rPr>
                        <a:t>3.640257</a:t>
                      </a:r>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4293428117"/>
                  </a:ext>
                </a:extLst>
              </a:tr>
              <a:tr h="294035">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244172288"/>
                  </a:ext>
                </a:extLst>
              </a:tr>
              <a:tr h="294035">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dirty="0" err="1">
                          <a:effectLst/>
                          <a:latin typeface="Times New Roman" panose="02020603050405020304" pitchFamily="18" charset="0"/>
                          <a:cs typeface="Times New Roman" panose="02020603050405020304" pitchFamily="18" charset="0"/>
                        </a:rPr>
                        <a:t>SynGroup</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dirty="0">
                          <a:effectLst/>
                          <a:latin typeface="Times New Roman" panose="02020603050405020304" pitchFamily="18" charset="0"/>
                          <a:cs typeface="Times New Roman" panose="02020603050405020304" pitchFamily="18" charset="0"/>
                        </a:rPr>
                        <a:t>=</a:t>
                      </a:r>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a:effectLst/>
                          <a:latin typeface="Times New Roman" panose="02020603050405020304" pitchFamily="18" charset="0"/>
                          <a:cs typeface="Times New Roman" panose="02020603050405020304" pitchFamily="18" charset="0"/>
                        </a:rPr>
                        <a:t>TRUE</a:t>
                      </a:r>
                      <a:endParaRPr lang="en-GB"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463462797"/>
                  </a:ext>
                </a:extLst>
              </a:tr>
              <a:tr h="294035">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gridSpan="2">
                  <a:txBody>
                    <a:bodyPr/>
                    <a:lstStyle/>
                    <a:p>
                      <a:pPr algn="ctr" fontAlgn="b"/>
                      <a:r>
                        <a:rPr lang="en-GB" sz="1600" u="none" strike="noStrike" dirty="0" err="1">
                          <a:effectLst/>
                          <a:latin typeface="Times New Roman" panose="02020603050405020304" pitchFamily="18" charset="0"/>
                          <a:cs typeface="Times New Roman" panose="02020603050405020304" pitchFamily="18" charset="0"/>
                        </a:rPr>
                        <a:t>SynQuest</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hMerge="1">
                  <a:txBody>
                    <a:bodyPr/>
                    <a:lstStyle/>
                    <a:p>
                      <a:pPr algn="l" fontAlgn="b"/>
                      <a:endParaRPr lang="en-CH" sz="12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439504729"/>
                  </a:ext>
                </a:extLst>
              </a:tr>
              <a:tr h="294035">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FALSE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TRUE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4025102120"/>
                  </a:ext>
                </a:extLst>
              </a:tr>
              <a:tr h="294035">
                <a:tc rowSpan="2">
                  <a:txBody>
                    <a:bodyPr/>
                    <a:lstStyle/>
                    <a:p>
                      <a:pPr algn="ctr" fontAlgn="b"/>
                      <a:r>
                        <a:rPr lang="en-GB" sz="1600" b="0" i="0" u="none" strike="noStrike" dirty="0" err="1">
                          <a:solidFill>
                            <a:srgbClr val="000000"/>
                          </a:solidFill>
                          <a:effectLst/>
                          <a:latin typeface="Times New Roman" panose="02020603050405020304" pitchFamily="18" charset="0"/>
                          <a:cs typeface="Times New Roman" panose="02020603050405020304" pitchFamily="18" charset="0"/>
                        </a:rPr>
                        <a:t>SynArea</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FALSE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a:effectLst/>
                          <a:latin typeface="Times New Roman" panose="02020603050405020304" pitchFamily="18" charset="0"/>
                          <a:cs typeface="Times New Roman" panose="02020603050405020304" pitchFamily="18" charset="0"/>
                        </a:rPr>
                        <a:t>4.710921</a:t>
                      </a:r>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dirty="0">
                          <a:effectLst/>
                          <a:highlight>
                            <a:srgbClr val="FFFF00"/>
                          </a:highlight>
                          <a:latin typeface="Times New Roman" panose="02020603050405020304" pitchFamily="18" charset="0"/>
                          <a:cs typeface="Times New Roman" panose="02020603050405020304" pitchFamily="18" charset="0"/>
                        </a:rPr>
                        <a:t>13.704497</a:t>
                      </a:r>
                      <a:endParaRPr lang="en-CH" sz="1600" b="0" i="0" u="none" strike="noStrike" dirty="0">
                        <a:solidFill>
                          <a:srgbClr val="000000"/>
                        </a:solidFill>
                        <a:effectLst/>
                        <a:highlight>
                          <a:srgbClr val="FFFF00"/>
                        </a:highligh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481969984"/>
                  </a:ext>
                </a:extLst>
              </a:tr>
              <a:tr h="294035">
                <a:tc vMerge="1">
                  <a:txBody>
                    <a:bodyPr/>
                    <a:lstStyle/>
                    <a:p>
                      <a:pPr algn="ctr" fontAlgn="b"/>
                      <a:endParaRPr lang="en-GB" sz="12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ctr" fontAlgn="b"/>
                      <a:r>
                        <a:rPr lang="en-GB" sz="1600" u="none" strike="noStrike" dirty="0">
                          <a:effectLst/>
                          <a:latin typeface="Times New Roman" panose="02020603050405020304" pitchFamily="18" charset="0"/>
                          <a:cs typeface="Times New Roman" panose="02020603050405020304" pitchFamily="18" charset="0"/>
                        </a:rPr>
                        <a:t>TRUE</a:t>
                      </a:r>
                      <a:endParaRPr lang="en-GB"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dirty="0">
                          <a:effectLst/>
                          <a:latin typeface="Times New Roman" panose="02020603050405020304" pitchFamily="18" charset="0"/>
                          <a:cs typeface="Times New Roman" panose="02020603050405020304" pitchFamily="18" charset="0"/>
                        </a:rPr>
                        <a:t>2.569593</a:t>
                      </a:r>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CH" sz="1600" u="none" strike="noStrike" dirty="0">
                          <a:effectLst/>
                          <a:latin typeface="Times New Roman" panose="02020603050405020304" pitchFamily="18" charset="0"/>
                          <a:cs typeface="Times New Roman" panose="02020603050405020304" pitchFamily="18" charset="0"/>
                        </a:rPr>
                        <a:t>32.976445</a:t>
                      </a:r>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endParaRPr lang="en-CH" sz="16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3448433552"/>
                  </a:ext>
                </a:extLst>
              </a:tr>
            </a:tbl>
          </a:graphicData>
        </a:graphic>
      </p:graphicFrame>
    </p:spTree>
    <p:extLst>
      <p:ext uri="{BB962C8B-B14F-4D97-AF65-F5344CB8AC3E}">
        <p14:creationId xmlns:p14="http://schemas.microsoft.com/office/powerpoint/2010/main" val="32727917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8417B-EEE8-8DB7-FF97-8DB0F0B72D8C}"/>
              </a:ext>
            </a:extLst>
          </p:cNvPr>
          <p:cNvSpPr>
            <a:spLocks noGrp="1"/>
          </p:cNvSpPr>
          <p:nvPr>
            <p:ph type="title"/>
          </p:nvPr>
        </p:nvSpPr>
        <p:spPr/>
        <p:txBody>
          <a:bodyPr/>
          <a:lstStyle/>
          <a:p>
            <a:r>
              <a:rPr lang="en-CH" dirty="0"/>
              <a:t>GLM ?</a:t>
            </a:r>
          </a:p>
        </p:txBody>
      </p:sp>
      <p:sp>
        <p:nvSpPr>
          <p:cNvPr id="3" name="Slide Number Placeholder 2">
            <a:extLst>
              <a:ext uri="{FF2B5EF4-FFF2-40B4-BE49-F238E27FC236}">
                <a16:creationId xmlns:a16="http://schemas.microsoft.com/office/drawing/2014/main" id="{BE90E15C-AC2A-2DB7-F892-77E84E792D77}"/>
              </a:ext>
            </a:extLst>
          </p:cNvPr>
          <p:cNvSpPr>
            <a:spLocks noGrp="1"/>
          </p:cNvSpPr>
          <p:nvPr>
            <p:ph type="sldNum" sz="quarter" idx="12"/>
          </p:nvPr>
        </p:nvSpPr>
        <p:spPr/>
        <p:txBody>
          <a:bodyPr/>
          <a:lstStyle/>
          <a:p>
            <a:fld id="{B697B8DC-FA31-471C-A0EA-D0E6204BDB0A}" type="slidenum">
              <a:rPr lang="en-US" smtClean="0"/>
              <a:t>24</a:t>
            </a:fld>
            <a:endParaRPr lang="en-US"/>
          </a:p>
        </p:txBody>
      </p:sp>
      <p:sp>
        <p:nvSpPr>
          <p:cNvPr id="4" name="Text Placeholder 3">
            <a:extLst>
              <a:ext uri="{FF2B5EF4-FFF2-40B4-BE49-F238E27FC236}">
                <a16:creationId xmlns:a16="http://schemas.microsoft.com/office/drawing/2014/main" id="{5512567F-FCA2-0D87-CB9C-B20A4E15AC2D}"/>
              </a:ext>
            </a:extLst>
          </p:cNvPr>
          <p:cNvSpPr>
            <a:spLocks noGrp="1"/>
          </p:cNvSpPr>
          <p:nvPr>
            <p:ph type="body" sz="quarter" idx="18"/>
          </p:nvPr>
        </p:nvSpPr>
        <p:spPr/>
        <p:txBody>
          <a:bodyPr/>
          <a:lstStyle/>
          <a:p>
            <a:endParaRPr lang="en-CH" dirty="0"/>
          </a:p>
        </p:txBody>
      </p:sp>
      <p:sp>
        <p:nvSpPr>
          <p:cNvPr id="5" name="Content Placeholder 4">
            <a:extLst>
              <a:ext uri="{FF2B5EF4-FFF2-40B4-BE49-F238E27FC236}">
                <a16:creationId xmlns:a16="http://schemas.microsoft.com/office/drawing/2014/main" id="{8A771DC1-5802-B1B3-BE67-D4E6EFFD2503}"/>
              </a:ext>
            </a:extLst>
          </p:cNvPr>
          <p:cNvSpPr>
            <a:spLocks noGrp="1"/>
          </p:cNvSpPr>
          <p:nvPr>
            <p:ph sz="half" idx="19"/>
          </p:nvPr>
        </p:nvSpPr>
        <p:spPr/>
        <p:txBody>
          <a:bodyPr/>
          <a:lstStyle/>
          <a:p>
            <a:endParaRPr lang="en-CH"/>
          </a:p>
        </p:txBody>
      </p:sp>
      <p:sp>
        <p:nvSpPr>
          <p:cNvPr id="6" name="Content Placeholder 5">
            <a:extLst>
              <a:ext uri="{FF2B5EF4-FFF2-40B4-BE49-F238E27FC236}">
                <a16:creationId xmlns:a16="http://schemas.microsoft.com/office/drawing/2014/main" id="{2085CA98-E30D-5CF0-F5B1-57E1967FC65E}"/>
              </a:ext>
            </a:extLst>
          </p:cNvPr>
          <p:cNvSpPr>
            <a:spLocks noGrp="1"/>
          </p:cNvSpPr>
          <p:nvPr>
            <p:ph sz="half" idx="20"/>
          </p:nvPr>
        </p:nvSpPr>
        <p:spPr/>
        <p:txBody>
          <a:bodyPr/>
          <a:lstStyle/>
          <a:p>
            <a:endParaRPr lang="en-CH"/>
          </a:p>
        </p:txBody>
      </p:sp>
    </p:spTree>
    <p:extLst>
      <p:ext uri="{BB962C8B-B14F-4D97-AF65-F5344CB8AC3E}">
        <p14:creationId xmlns:p14="http://schemas.microsoft.com/office/powerpoint/2010/main" val="129825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CD4A55A2-49F1-4F0E-E3C3-4D520480DB43}"/>
              </a:ext>
            </a:extLst>
          </p:cNvPr>
          <p:cNvSpPr>
            <a:spLocks noGrp="1"/>
          </p:cNvSpPr>
          <p:nvPr>
            <p:ph type="title"/>
          </p:nvPr>
        </p:nvSpPr>
        <p:spPr/>
        <p:txBody>
          <a:bodyPr/>
          <a:lstStyle/>
          <a:p>
            <a:r>
              <a:rPr lang="de-CH" noProof="0" dirty="0"/>
              <a:t>Vielen Dank für Ihre Aufmerksamkeit!</a:t>
            </a:r>
            <a:br>
              <a:rPr lang="de-CH" noProof="0" dirty="0"/>
            </a:br>
            <a:r>
              <a:rPr lang="de-CH" noProof="0" dirty="0"/>
              <a:t>Merci </a:t>
            </a:r>
            <a:r>
              <a:rPr lang="de-CH" noProof="0" dirty="0" err="1"/>
              <a:t>pour</a:t>
            </a:r>
            <a:r>
              <a:rPr lang="de-CH" noProof="0" dirty="0"/>
              <a:t> </a:t>
            </a:r>
            <a:r>
              <a:rPr lang="de-CH" noProof="0" dirty="0" err="1"/>
              <a:t>votre</a:t>
            </a:r>
            <a:r>
              <a:rPr lang="de-CH" noProof="0" dirty="0"/>
              <a:t> </a:t>
            </a:r>
            <a:r>
              <a:rPr lang="de-CH" noProof="0" dirty="0" err="1"/>
              <a:t>attention</a:t>
            </a:r>
            <a:r>
              <a:rPr lang="de-CH" noProof="0" dirty="0"/>
              <a:t> !</a:t>
            </a:r>
            <a:br>
              <a:rPr lang="de-CH" noProof="0" dirty="0"/>
            </a:br>
            <a:r>
              <a:rPr lang="de-CH" dirty="0" err="1"/>
              <a:t>Thank</a:t>
            </a:r>
            <a:r>
              <a:rPr lang="de-CH" dirty="0"/>
              <a:t> </a:t>
            </a:r>
            <a:r>
              <a:rPr lang="de-CH" dirty="0" err="1"/>
              <a:t>you</a:t>
            </a:r>
            <a:r>
              <a:rPr lang="de-CH" dirty="0"/>
              <a:t> </a:t>
            </a:r>
            <a:r>
              <a:rPr lang="de-CH" dirty="0" err="1"/>
              <a:t>for</a:t>
            </a:r>
            <a:r>
              <a:rPr lang="de-CH" dirty="0"/>
              <a:t> </a:t>
            </a:r>
            <a:r>
              <a:rPr lang="de-CH" dirty="0" err="1"/>
              <a:t>your</a:t>
            </a:r>
            <a:r>
              <a:rPr lang="de-CH" dirty="0"/>
              <a:t> </a:t>
            </a:r>
            <a:r>
              <a:rPr lang="de-CH" dirty="0" err="1"/>
              <a:t>attention</a:t>
            </a:r>
            <a:r>
              <a:rPr lang="de-CH" dirty="0"/>
              <a:t>!</a:t>
            </a:r>
          </a:p>
        </p:txBody>
      </p:sp>
      <p:sp>
        <p:nvSpPr>
          <p:cNvPr id="2" name="Inhaltsplatzhalter 1">
            <a:extLst>
              <a:ext uri="{FF2B5EF4-FFF2-40B4-BE49-F238E27FC236}">
                <a16:creationId xmlns:a16="http://schemas.microsoft.com/office/drawing/2014/main" id="{0C7BBF97-840C-4E5D-5627-7F4AA21252A5}"/>
              </a:ext>
            </a:extLst>
          </p:cNvPr>
          <p:cNvSpPr>
            <a:spLocks noGrp="1"/>
          </p:cNvSpPr>
          <p:nvPr>
            <p:ph sz="quarter" idx="17"/>
          </p:nvPr>
        </p:nvSpPr>
        <p:spPr/>
        <p:txBody>
          <a:bodyPr/>
          <a:lstStyle/>
          <a:p>
            <a:r>
              <a:rPr lang="de-CH" dirty="0"/>
              <a:t>Universitäres Institut akkreditiert nach HFKG</a:t>
            </a:r>
          </a:p>
          <a:p>
            <a:r>
              <a:rPr lang="de-CH" dirty="0"/>
              <a:t>Institut </a:t>
            </a:r>
            <a:r>
              <a:rPr lang="de-CH" dirty="0" err="1"/>
              <a:t>universitaire</a:t>
            </a:r>
            <a:r>
              <a:rPr lang="de-CH" dirty="0"/>
              <a:t> </a:t>
            </a:r>
            <a:r>
              <a:rPr lang="de-CH" dirty="0" err="1"/>
              <a:t>accrédité</a:t>
            </a:r>
            <a:r>
              <a:rPr lang="de-CH" dirty="0"/>
              <a:t> </a:t>
            </a:r>
            <a:r>
              <a:rPr lang="de-CH" dirty="0" err="1"/>
              <a:t>selon</a:t>
            </a:r>
            <a:r>
              <a:rPr lang="de-CH" dirty="0"/>
              <a:t> la LEHE</a:t>
            </a:r>
          </a:p>
        </p:txBody>
      </p:sp>
    </p:spTree>
    <p:extLst>
      <p:ext uri="{BB962C8B-B14F-4D97-AF65-F5344CB8AC3E}">
        <p14:creationId xmlns:p14="http://schemas.microsoft.com/office/powerpoint/2010/main" val="12599738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AB9BB7D-2F44-E0AE-2DF7-67E45C1F04CE}"/>
              </a:ext>
            </a:extLst>
          </p:cNvPr>
          <p:cNvSpPr>
            <a:spLocks noGrp="1"/>
          </p:cNvSpPr>
          <p:nvPr>
            <p:ph type="title"/>
          </p:nvPr>
        </p:nvSpPr>
        <p:spPr/>
        <p:txBody>
          <a:bodyPr/>
          <a:lstStyle/>
          <a:p>
            <a:r>
              <a:rPr lang="en-CH" dirty="0"/>
              <a:t>Line intersections</a:t>
            </a:r>
          </a:p>
        </p:txBody>
      </p:sp>
      <p:sp>
        <p:nvSpPr>
          <p:cNvPr id="29" name="Content Placeholder 28">
            <a:extLst>
              <a:ext uri="{FF2B5EF4-FFF2-40B4-BE49-F238E27FC236}">
                <a16:creationId xmlns:a16="http://schemas.microsoft.com/office/drawing/2014/main" id="{C94A496D-9B38-E1B0-E4FE-BEE22EAD84F3}"/>
              </a:ext>
            </a:extLst>
          </p:cNvPr>
          <p:cNvSpPr>
            <a:spLocks noGrp="1"/>
          </p:cNvSpPr>
          <p:nvPr>
            <p:ph idx="1"/>
          </p:nvPr>
        </p:nvSpPr>
        <p:spPr>
          <a:xfrm>
            <a:off x="6266047" y="2438033"/>
            <a:ext cx="5538603" cy="4015149"/>
          </a:xfrm>
        </p:spPr>
        <p:txBody>
          <a:bodyPr/>
          <a:lstStyle/>
          <a:p>
            <a:r>
              <a:rPr lang="en-CH" dirty="0"/>
              <a:t>Rationale:</a:t>
            </a:r>
            <a:br>
              <a:rPr lang="en-CH" dirty="0"/>
            </a:br>
            <a:r>
              <a:rPr lang="en-CH" dirty="0"/>
              <a:t>Synesthetic forms should have less line intersections. This is due to a coherent form.</a:t>
            </a:r>
          </a:p>
        </p:txBody>
      </p:sp>
      <p:sp>
        <p:nvSpPr>
          <p:cNvPr id="30" name="Text Placeholder 29">
            <a:extLst>
              <a:ext uri="{FF2B5EF4-FFF2-40B4-BE49-F238E27FC236}">
                <a16:creationId xmlns:a16="http://schemas.microsoft.com/office/drawing/2014/main" id="{6FF09142-5646-98FA-AE07-2E52427E23FF}"/>
              </a:ext>
            </a:extLst>
          </p:cNvPr>
          <p:cNvSpPr>
            <a:spLocks noGrp="1"/>
          </p:cNvSpPr>
          <p:nvPr>
            <p:ph type="body" sz="quarter" idx="13"/>
          </p:nvPr>
        </p:nvSpPr>
        <p:spPr/>
        <p:txBody>
          <a:bodyPr/>
          <a:lstStyle/>
          <a:p>
            <a:endParaRPr lang="en-CH"/>
          </a:p>
        </p:txBody>
      </p:sp>
      <p:cxnSp>
        <p:nvCxnSpPr>
          <p:cNvPr id="8" name="Straight Connector 7">
            <a:extLst>
              <a:ext uri="{FF2B5EF4-FFF2-40B4-BE49-F238E27FC236}">
                <a16:creationId xmlns:a16="http://schemas.microsoft.com/office/drawing/2014/main" id="{E450BA52-254C-BC12-A6CF-C0EA8BC51B62}"/>
              </a:ext>
            </a:extLst>
          </p:cNvPr>
          <p:cNvCxnSpPr>
            <a:cxnSpLocks/>
          </p:cNvCxnSpPr>
          <p:nvPr/>
        </p:nvCxnSpPr>
        <p:spPr>
          <a:xfrm flipV="1">
            <a:off x="1331259" y="2568388"/>
            <a:ext cx="1573306" cy="1640541"/>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C6C1A757-8E83-3611-4C48-14A4427CF550}"/>
              </a:ext>
            </a:extLst>
          </p:cNvPr>
          <p:cNvCxnSpPr>
            <a:cxnSpLocks/>
          </p:cNvCxnSpPr>
          <p:nvPr/>
        </p:nvCxnSpPr>
        <p:spPr>
          <a:xfrm flipH="1" flipV="1">
            <a:off x="2904565" y="2568388"/>
            <a:ext cx="1246094" cy="1649506"/>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a:extLst>
              <a:ext uri="{FF2B5EF4-FFF2-40B4-BE49-F238E27FC236}">
                <a16:creationId xmlns:a16="http://schemas.microsoft.com/office/drawing/2014/main" id="{208D7828-8F3E-AF23-61AC-D59BCAADB595}"/>
              </a:ext>
            </a:extLst>
          </p:cNvPr>
          <p:cNvCxnSpPr>
            <a:cxnSpLocks/>
          </p:cNvCxnSpPr>
          <p:nvPr/>
        </p:nvCxnSpPr>
        <p:spPr>
          <a:xfrm>
            <a:off x="1546412" y="3408829"/>
            <a:ext cx="2604247" cy="800100"/>
          </a:xfrm>
          <a:prstGeom prst="line">
            <a:avLst/>
          </a:prstGeom>
        </p:spPr>
        <p:style>
          <a:lnRef idx="2">
            <a:schemeClr val="dk1"/>
          </a:lnRef>
          <a:fillRef idx="0">
            <a:schemeClr val="dk1"/>
          </a:fillRef>
          <a:effectRef idx="1">
            <a:schemeClr val="dk1"/>
          </a:effectRef>
          <a:fontRef idx="minor">
            <a:schemeClr val="tx1"/>
          </a:fontRef>
        </p:style>
      </p:cxnSp>
      <p:cxnSp>
        <p:nvCxnSpPr>
          <p:cNvPr id="15" name="Straight Connector 14">
            <a:extLst>
              <a:ext uri="{FF2B5EF4-FFF2-40B4-BE49-F238E27FC236}">
                <a16:creationId xmlns:a16="http://schemas.microsoft.com/office/drawing/2014/main" id="{74EF1BE8-BCFF-A528-5A62-C35673E5A07E}"/>
              </a:ext>
            </a:extLst>
          </p:cNvPr>
          <p:cNvCxnSpPr>
            <a:cxnSpLocks/>
          </p:cNvCxnSpPr>
          <p:nvPr/>
        </p:nvCxnSpPr>
        <p:spPr>
          <a:xfrm flipV="1">
            <a:off x="1546412" y="2649071"/>
            <a:ext cx="2353235" cy="739587"/>
          </a:xfrm>
          <a:prstGeom prst="line">
            <a:avLst/>
          </a:prstGeom>
        </p:spPr>
        <p:style>
          <a:lnRef idx="2">
            <a:schemeClr val="dk1"/>
          </a:lnRef>
          <a:fillRef idx="0">
            <a:schemeClr val="dk1"/>
          </a:fillRef>
          <a:effectRef idx="1">
            <a:schemeClr val="dk1"/>
          </a:effectRef>
          <a:fontRef idx="minor">
            <a:schemeClr val="tx1"/>
          </a:fontRef>
        </p:style>
      </p:cxnSp>
      <p:sp>
        <p:nvSpPr>
          <p:cNvPr id="20" name="Oval 19">
            <a:extLst>
              <a:ext uri="{FF2B5EF4-FFF2-40B4-BE49-F238E27FC236}">
                <a16:creationId xmlns:a16="http://schemas.microsoft.com/office/drawing/2014/main" id="{2D85F877-E2C7-1909-FEED-A6464A193859}"/>
              </a:ext>
            </a:extLst>
          </p:cNvPr>
          <p:cNvSpPr/>
          <p:nvPr/>
        </p:nvSpPr>
        <p:spPr>
          <a:xfrm>
            <a:off x="2967316" y="2734819"/>
            <a:ext cx="336177" cy="313180"/>
          </a:xfrm>
          <a:prstGeom prst="ellipse">
            <a:avLst/>
          </a:prstGeom>
          <a:noFill/>
          <a:ln>
            <a:solidFill>
              <a:srgbClr val="0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1" name="Oval 20">
            <a:extLst>
              <a:ext uri="{FF2B5EF4-FFF2-40B4-BE49-F238E27FC236}">
                <a16:creationId xmlns:a16="http://schemas.microsoft.com/office/drawing/2014/main" id="{3E457E0E-72B4-588C-5DA3-02F4C51D14F5}"/>
              </a:ext>
            </a:extLst>
          </p:cNvPr>
          <p:cNvSpPr/>
          <p:nvPr/>
        </p:nvSpPr>
        <p:spPr>
          <a:xfrm>
            <a:off x="2203073" y="2979106"/>
            <a:ext cx="336177" cy="313180"/>
          </a:xfrm>
          <a:prstGeom prst="ellipse">
            <a:avLst/>
          </a:prstGeom>
          <a:noFill/>
          <a:ln>
            <a:solidFill>
              <a:srgbClr val="74971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2" name="Oval 21">
            <a:extLst>
              <a:ext uri="{FF2B5EF4-FFF2-40B4-BE49-F238E27FC236}">
                <a16:creationId xmlns:a16="http://schemas.microsoft.com/office/drawing/2014/main" id="{1896C6A1-4EA4-6591-759D-54B8F5410706}"/>
              </a:ext>
            </a:extLst>
          </p:cNvPr>
          <p:cNvSpPr/>
          <p:nvPr/>
        </p:nvSpPr>
        <p:spPr>
          <a:xfrm>
            <a:off x="1833279" y="3391554"/>
            <a:ext cx="336177" cy="313180"/>
          </a:xfrm>
          <a:prstGeom prst="ellipse">
            <a:avLst/>
          </a:prstGeom>
          <a:noFill/>
          <a:ln>
            <a:solidFill>
              <a:srgbClr val="E3061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3" name="TextBox 22">
            <a:extLst>
              <a:ext uri="{FF2B5EF4-FFF2-40B4-BE49-F238E27FC236}">
                <a16:creationId xmlns:a16="http://schemas.microsoft.com/office/drawing/2014/main" id="{FC454EC4-0C7B-34EB-55D8-F1BADE50E46C}"/>
              </a:ext>
            </a:extLst>
          </p:cNvPr>
          <p:cNvSpPr txBox="1"/>
          <p:nvPr/>
        </p:nvSpPr>
        <p:spPr>
          <a:xfrm>
            <a:off x="1865778" y="5015753"/>
            <a:ext cx="2324099" cy="1200329"/>
          </a:xfrm>
          <a:prstGeom prst="rect">
            <a:avLst/>
          </a:prstGeom>
          <a:noFill/>
        </p:spPr>
        <p:txBody>
          <a:bodyPr wrap="square" rtlCol="0">
            <a:spAutoFit/>
          </a:bodyPr>
          <a:lstStyle/>
          <a:p>
            <a:r>
              <a:rPr lang="en-CH" dirty="0"/>
              <a:t>i.e. 3 crossings:</a:t>
            </a:r>
          </a:p>
          <a:p>
            <a:pPr lvl="1"/>
            <a:r>
              <a:rPr lang="en-CH" dirty="0">
                <a:solidFill>
                  <a:srgbClr val="FF0000"/>
                </a:solidFill>
              </a:rPr>
              <a:t>1-2 &amp; 3-4</a:t>
            </a:r>
          </a:p>
          <a:p>
            <a:pPr lvl="1"/>
            <a:r>
              <a:rPr lang="en-CH" dirty="0">
                <a:solidFill>
                  <a:srgbClr val="749719"/>
                </a:solidFill>
              </a:rPr>
              <a:t>1-2 &amp; 4-5</a:t>
            </a:r>
          </a:p>
          <a:p>
            <a:pPr lvl="1"/>
            <a:r>
              <a:rPr lang="en-CH" dirty="0"/>
              <a:t>2-3 &amp; 4-5</a:t>
            </a:r>
          </a:p>
        </p:txBody>
      </p:sp>
      <p:sp>
        <p:nvSpPr>
          <p:cNvPr id="24" name="TextBox 23">
            <a:extLst>
              <a:ext uri="{FF2B5EF4-FFF2-40B4-BE49-F238E27FC236}">
                <a16:creationId xmlns:a16="http://schemas.microsoft.com/office/drawing/2014/main" id="{940AC427-E741-74A1-93E6-B2370F71403D}"/>
              </a:ext>
            </a:extLst>
          </p:cNvPr>
          <p:cNvSpPr txBox="1"/>
          <p:nvPr/>
        </p:nvSpPr>
        <p:spPr>
          <a:xfrm>
            <a:off x="1055594" y="4208929"/>
            <a:ext cx="551330" cy="369332"/>
          </a:xfrm>
          <a:prstGeom prst="rect">
            <a:avLst/>
          </a:prstGeom>
          <a:noFill/>
        </p:spPr>
        <p:txBody>
          <a:bodyPr wrap="square" rtlCol="0">
            <a:spAutoFit/>
          </a:bodyPr>
          <a:lstStyle/>
          <a:p>
            <a:r>
              <a:rPr lang="en-CH" dirty="0"/>
              <a:t>1</a:t>
            </a:r>
          </a:p>
        </p:txBody>
      </p:sp>
      <p:sp>
        <p:nvSpPr>
          <p:cNvPr id="25" name="TextBox 24">
            <a:extLst>
              <a:ext uri="{FF2B5EF4-FFF2-40B4-BE49-F238E27FC236}">
                <a16:creationId xmlns:a16="http://schemas.microsoft.com/office/drawing/2014/main" id="{DC89D800-2552-E06E-54B1-61301329DB59}"/>
              </a:ext>
            </a:extLst>
          </p:cNvPr>
          <p:cNvSpPr txBox="1"/>
          <p:nvPr/>
        </p:nvSpPr>
        <p:spPr>
          <a:xfrm>
            <a:off x="4247029" y="4226204"/>
            <a:ext cx="551330" cy="369332"/>
          </a:xfrm>
          <a:prstGeom prst="rect">
            <a:avLst/>
          </a:prstGeom>
          <a:noFill/>
        </p:spPr>
        <p:txBody>
          <a:bodyPr wrap="square" rtlCol="0">
            <a:spAutoFit/>
          </a:bodyPr>
          <a:lstStyle/>
          <a:p>
            <a:r>
              <a:rPr lang="en-CH" dirty="0"/>
              <a:t>3</a:t>
            </a:r>
          </a:p>
        </p:txBody>
      </p:sp>
      <p:sp>
        <p:nvSpPr>
          <p:cNvPr id="26" name="TextBox 25">
            <a:extLst>
              <a:ext uri="{FF2B5EF4-FFF2-40B4-BE49-F238E27FC236}">
                <a16:creationId xmlns:a16="http://schemas.microsoft.com/office/drawing/2014/main" id="{E1286B7C-10E4-F31F-B351-B67B0A5ED3B5}"/>
              </a:ext>
            </a:extLst>
          </p:cNvPr>
          <p:cNvSpPr txBox="1"/>
          <p:nvPr/>
        </p:nvSpPr>
        <p:spPr>
          <a:xfrm>
            <a:off x="2752163" y="2199056"/>
            <a:ext cx="551330" cy="369332"/>
          </a:xfrm>
          <a:prstGeom prst="rect">
            <a:avLst/>
          </a:prstGeom>
          <a:noFill/>
        </p:spPr>
        <p:txBody>
          <a:bodyPr wrap="square" rtlCol="0">
            <a:spAutoFit/>
          </a:bodyPr>
          <a:lstStyle/>
          <a:p>
            <a:r>
              <a:rPr lang="en-CH" dirty="0"/>
              <a:t>2</a:t>
            </a:r>
          </a:p>
        </p:txBody>
      </p:sp>
      <p:sp>
        <p:nvSpPr>
          <p:cNvPr id="27" name="TextBox 26">
            <a:extLst>
              <a:ext uri="{FF2B5EF4-FFF2-40B4-BE49-F238E27FC236}">
                <a16:creationId xmlns:a16="http://schemas.microsoft.com/office/drawing/2014/main" id="{7155BA8D-B48A-BA06-0DC3-77BFB58C7009}"/>
              </a:ext>
            </a:extLst>
          </p:cNvPr>
          <p:cNvSpPr txBox="1"/>
          <p:nvPr/>
        </p:nvSpPr>
        <p:spPr>
          <a:xfrm>
            <a:off x="1225920" y="3135696"/>
            <a:ext cx="551330" cy="369332"/>
          </a:xfrm>
          <a:prstGeom prst="rect">
            <a:avLst/>
          </a:prstGeom>
          <a:noFill/>
        </p:spPr>
        <p:txBody>
          <a:bodyPr wrap="square" rtlCol="0">
            <a:spAutoFit/>
          </a:bodyPr>
          <a:lstStyle/>
          <a:p>
            <a:r>
              <a:rPr lang="en-CH" dirty="0"/>
              <a:t>4</a:t>
            </a:r>
          </a:p>
        </p:txBody>
      </p:sp>
      <p:sp>
        <p:nvSpPr>
          <p:cNvPr id="28" name="TextBox 27">
            <a:extLst>
              <a:ext uri="{FF2B5EF4-FFF2-40B4-BE49-F238E27FC236}">
                <a16:creationId xmlns:a16="http://schemas.microsoft.com/office/drawing/2014/main" id="{8533BB6E-A292-C415-9647-12EFE8D9D17F}"/>
              </a:ext>
            </a:extLst>
          </p:cNvPr>
          <p:cNvSpPr txBox="1"/>
          <p:nvPr/>
        </p:nvSpPr>
        <p:spPr>
          <a:xfrm>
            <a:off x="3899647" y="2425700"/>
            <a:ext cx="551330" cy="369332"/>
          </a:xfrm>
          <a:prstGeom prst="rect">
            <a:avLst/>
          </a:prstGeom>
          <a:noFill/>
        </p:spPr>
        <p:txBody>
          <a:bodyPr wrap="square" rtlCol="0">
            <a:spAutoFit/>
          </a:bodyPr>
          <a:lstStyle/>
          <a:p>
            <a:r>
              <a:rPr lang="en-CH" dirty="0"/>
              <a:t>5</a:t>
            </a:r>
          </a:p>
        </p:txBody>
      </p:sp>
    </p:spTree>
    <p:extLst>
      <p:ext uri="{BB962C8B-B14F-4D97-AF65-F5344CB8AC3E}">
        <p14:creationId xmlns:p14="http://schemas.microsoft.com/office/powerpoint/2010/main" val="1416045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75A74-93C1-C7EB-5F11-780300B651F5}"/>
              </a:ext>
            </a:extLst>
          </p:cNvPr>
          <p:cNvSpPr>
            <a:spLocks noGrp="1"/>
          </p:cNvSpPr>
          <p:nvPr>
            <p:ph type="title"/>
          </p:nvPr>
        </p:nvSpPr>
        <p:spPr/>
        <p:txBody>
          <a:bodyPr/>
          <a:lstStyle/>
          <a:p>
            <a:r>
              <a:rPr lang="en-CH" dirty="0"/>
              <a:t>Line intersection method</a:t>
            </a:r>
          </a:p>
        </p:txBody>
      </p:sp>
      <p:sp>
        <p:nvSpPr>
          <p:cNvPr id="3" name="Content Placeholder 2">
            <a:extLst>
              <a:ext uri="{FF2B5EF4-FFF2-40B4-BE49-F238E27FC236}">
                <a16:creationId xmlns:a16="http://schemas.microsoft.com/office/drawing/2014/main" id="{0A228E15-2DB2-B1D0-CF00-A4FB6A70C668}"/>
              </a:ext>
            </a:extLst>
          </p:cNvPr>
          <p:cNvSpPr>
            <a:spLocks noGrp="1"/>
          </p:cNvSpPr>
          <p:nvPr>
            <p:ph idx="1"/>
          </p:nvPr>
        </p:nvSpPr>
        <p:spPr/>
        <p:txBody>
          <a:bodyPr>
            <a:normAutofit/>
          </a:bodyPr>
          <a:lstStyle/>
          <a:p>
            <a:r>
              <a:rPr lang="en-CH" dirty="0"/>
              <a:t>Description: for each conditions:</a:t>
            </a:r>
          </a:p>
          <a:p>
            <a:pPr marL="285750" indent="-285750">
              <a:buFontTx/>
              <a:buChar char="-"/>
            </a:pPr>
            <a:r>
              <a:rPr lang="en-CH" dirty="0"/>
              <a:t>Months (12 stimulus): 11 segments</a:t>
            </a:r>
          </a:p>
          <a:p>
            <a:pPr marL="285750" indent="-285750">
              <a:buFontTx/>
              <a:buChar char="-"/>
            </a:pPr>
            <a:r>
              <a:rPr lang="en-CH" dirty="0"/>
              <a:t>Weekdays (7 stimulus): 6 segments</a:t>
            </a:r>
          </a:p>
          <a:p>
            <a:pPr marL="285750" indent="-285750">
              <a:buFontTx/>
              <a:buChar char="-"/>
            </a:pPr>
            <a:r>
              <a:rPr lang="en-GB" dirty="0"/>
              <a:t>N</a:t>
            </a:r>
            <a:r>
              <a:rPr lang="en-CH" dirty="0"/>
              <a:t>umbers (10 stimuli): 9 segments</a:t>
            </a:r>
          </a:p>
          <a:p>
            <a:pPr marL="501750" lvl="1" indent="-285750">
              <a:buFontTx/>
              <a:buChar char="-"/>
            </a:pPr>
            <a:r>
              <a:rPr lang="en-CH" dirty="0"/>
              <a:t>X 3 Repetitions</a:t>
            </a:r>
          </a:p>
          <a:p>
            <a:pPr lvl="1" indent="0">
              <a:buNone/>
            </a:pPr>
            <a:br>
              <a:rPr lang="en-CH" dirty="0"/>
            </a:br>
            <a:r>
              <a:rPr lang="en-CH" dirty="0"/>
              <a:t>Speratedly by ID X Condition X repetition: compute sum of segment intersections</a:t>
            </a:r>
          </a:p>
          <a:p>
            <a:pPr lvl="1" indent="0">
              <a:buNone/>
            </a:pPr>
            <a:r>
              <a:rPr lang="en-CH" dirty="0"/>
              <a:t>Divide by number of segments by conditions.</a:t>
            </a:r>
          </a:p>
          <a:p>
            <a:pPr lvl="1" indent="0">
              <a:buNone/>
            </a:pPr>
            <a:endParaRPr lang="en-CH" dirty="0"/>
          </a:p>
          <a:p>
            <a:pPr lvl="1" indent="0">
              <a:buNone/>
            </a:pPr>
            <a:r>
              <a:rPr lang="en-CH" dirty="0"/>
              <a:t>Compute average by ID. (Could do a sum, so if 0 in a conditions would not penalize the score). </a:t>
            </a:r>
          </a:p>
          <a:p>
            <a:pPr lvl="1" indent="0">
              <a:buNone/>
            </a:pPr>
            <a:endParaRPr lang="en-CH" dirty="0"/>
          </a:p>
          <a:p>
            <a:pPr lvl="1" indent="0">
              <a:buNone/>
            </a:pPr>
            <a:r>
              <a:rPr lang="en-CH" dirty="0"/>
              <a:t>=&gt; Higher nubmer = more likely to have intersections between segments. </a:t>
            </a:r>
          </a:p>
        </p:txBody>
      </p:sp>
      <p:sp>
        <p:nvSpPr>
          <p:cNvPr id="4" name="Slide Number Placeholder 3">
            <a:extLst>
              <a:ext uri="{FF2B5EF4-FFF2-40B4-BE49-F238E27FC236}">
                <a16:creationId xmlns:a16="http://schemas.microsoft.com/office/drawing/2014/main" id="{C5FDFDF8-7CF9-FD87-D532-88904C931877}"/>
              </a:ext>
            </a:extLst>
          </p:cNvPr>
          <p:cNvSpPr>
            <a:spLocks noGrp="1"/>
          </p:cNvSpPr>
          <p:nvPr>
            <p:ph type="sldNum" sz="quarter" idx="12"/>
          </p:nvPr>
        </p:nvSpPr>
        <p:spPr/>
        <p:txBody>
          <a:bodyPr/>
          <a:lstStyle/>
          <a:p>
            <a:fld id="{B697B8DC-FA31-471C-A0EA-D0E6204BDB0A}" type="slidenum">
              <a:rPr lang="en-US" smtClean="0"/>
              <a:t>4</a:t>
            </a:fld>
            <a:endParaRPr lang="en-US"/>
          </a:p>
        </p:txBody>
      </p:sp>
      <p:sp>
        <p:nvSpPr>
          <p:cNvPr id="5" name="Text Placeholder 4">
            <a:extLst>
              <a:ext uri="{FF2B5EF4-FFF2-40B4-BE49-F238E27FC236}">
                <a16:creationId xmlns:a16="http://schemas.microsoft.com/office/drawing/2014/main" id="{B7037A9A-B201-48E5-8F4C-651627D7A6F2}"/>
              </a:ext>
            </a:extLst>
          </p:cNvPr>
          <p:cNvSpPr>
            <a:spLocks noGrp="1"/>
          </p:cNvSpPr>
          <p:nvPr>
            <p:ph type="body" sz="quarter" idx="13"/>
          </p:nvPr>
        </p:nvSpPr>
        <p:spPr/>
        <p:txBody>
          <a:bodyPr/>
          <a:lstStyle/>
          <a:p>
            <a:endParaRPr lang="en-CH"/>
          </a:p>
        </p:txBody>
      </p:sp>
    </p:spTree>
    <p:extLst>
      <p:ext uri="{BB962C8B-B14F-4D97-AF65-F5344CB8AC3E}">
        <p14:creationId xmlns:p14="http://schemas.microsoft.com/office/powerpoint/2010/main" val="1847936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23019-93B5-55AD-80E3-4135A89B7C96}"/>
              </a:ext>
            </a:extLst>
          </p:cNvPr>
          <p:cNvSpPr>
            <a:spLocks noGrp="1"/>
          </p:cNvSpPr>
          <p:nvPr>
            <p:ph type="title"/>
          </p:nvPr>
        </p:nvSpPr>
        <p:spPr/>
        <p:txBody>
          <a:bodyPr/>
          <a:lstStyle/>
          <a:p>
            <a:r>
              <a:rPr lang="en-CH" dirty="0"/>
              <a:t>Consistency vs “Line intersection” </a:t>
            </a:r>
          </a:p>
        </p:txBody>
      </p:sp>
      <p:sp>
        <p:nvSpPr>
          <p:cNvPr id="4" name="Slide Number Placeholder 3">
            <a:extLst>
              <a:ext uri="{FF2B5EF4-FFF2-40B4-BE49-F238E27FC236}">
                <a16:creationId xmlns:a16="http://schemas.microsoft.com/office/drawing/2014/main" id="{B1BADAE1-04E5-0D29-7993-4B4384A9B83A}"/>
              </a:ext>
            </a:extLst>
          </p:cNvPr>
          <p:cNvSpPr>
            <a:spLocks noGrp="1"/>
          </p:cNvSpPr>
          <p:nvPr>
            <p:ph type="sldNum" sz="quarter" idx="12"/>
          </p:nvPr>
        </p:nvSpPr>
        <p:spPr/>
        <p:txBody>
          <a:bodyPr/>
          <a:lstStyle/>
          <a:p>
            <a:fld id="{B697B8DC-FA31-471C-A0EA-D0E6204BDB0A}" type="slidenum">
              <a:rPr lang="en-US" smtClean="0"/>
              <a:t>5</a:t>
            </a:fld>
            <a:endParaRPr lang="en-US"/>
          </a:p>
        </p:txBody>
      </p:sp>
      <p:pic>
        <p:nvPicPr>
          <p:cNvPr id="9" name="Picture 8" descr="A graph with blue and red lines&#10;&#10;AI-generated content may be incorrect.">
            <a:extLst>
              <a:ext uri="{FF2B5EF4-FFF2-40B4-BE49-F238E27FC236}">
                <a16:creationId xmlns:a16="http://schemas.microsoft.com/office/drawing/2014/main" id="{EB601E96-0ECE-1282-094D-FB73D05077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276" y="2199666"/>
            <a:ext cx="5944112" cy="3675367"/>
          </a:xfrm>
          <a:prstGeom prst="rect">
            <a:avLst/>
          </a:prstGeom>
        </p:spPr>
      </p:pic>
      <p:pic>
        <p:nvPicPr>
          <p:cNvPr id="11" name="Picture 10" descr="A graph with blue and red lines&#10;&#10;AI-generated content may be incorrect.">
            <a:extLst>
              <a:ext uri="{FF2B5EF4-FFF2-40B4-BE49-F238E27FC236}">
                <a16:creationId xmlns:a16="http://schemas.microsoft.com/office/drawing/2014/main" id="{FB64261D-D8C7-B808-157C-3B436B5F66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5388" y="2199666"/>
            <a:ext cx="5944112" cy="3675367"/>
          </a:xfrm>
          <a:prstGeom prst="rect">
            <a:avLst/>
          </a:prstGeom>
        </p:spPr>
      </p:pic>
      <p:sp>
        <p:nvSpPr>
          <p:cNvPr id="12" name="TextBox 11">
            <a:extLst>
              <a:ext uri="{FF2B5EF4-FFF2-40B4-BE49-F238E27FC236}">
                <a16:creationId xmlns:a16="http://schemas.microsoft.com/office/drawing/2014/main" id="{4D8CBD5B-0804-4BEB-160A-FE1308905A44}"/>
              </a:ext>
            </a:extLst>
          </p:cNvPr>
          <p:cNvSpPr txBox="1"/>
          <p:nvPr/>
        </p:nvSpPr>
        <p:spPr>
          <a:xfrm>
            <a:off x="7823200" y="4216400"/>
            <a:ext cx="1549400" cy="369332"/>
          </a:xfrm>
          <a:prstGeom prst="rect">
            <a:avLst/>
          </a:prstGeom>
          <a:noFill/>
        </p:spPr>
        <p:txBody>
          <a:bodyPr wrap="square" rtlCol="0">
            <a:spAutoFit/>
          </a:bodyPr>
          <a:lstStyle/>
          <a:p>
            <a:r>
              <a:rPr lang="en-CH" dirty="0"/>
              <a:t>Median Ctl</a:t>
            </a:r>
          </a:p>
        </p:txBody>
      </p:sp>
      <p:cxnSp>
        <p:nvCxnSpPr>
          <p:cNvPr id="14" name="Straight Arrow Connector 13">
            <a:extLst>
              <a:ext uri="{FF2B5EF4-FFF2-40B4-BE49-F238E27FC236}">
                <a16:creationId xmlns:a16="http://schemas.microsoft.com/office/drawing/2014/main" id="{ABBDB93C-A46D-1988-E96A-DD15C355DF67}"/>
              </a:ext>
            </a:extLst>
          </p:cNvPr>
          <p:cNvCxnSpPr/>
          <p:nvPr/>
        </p:nvCxnSpPr>
        <p:spPr>
          <a:xfrm flipV="1">
            <a:off x="7886700" y="4622800"/>
            <a:ext cx="660400" cy="57150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5" name="TextBox 14">
            <a:extLst>
              <a:ext uri="{FF2B5EF4-FFF2-40B4-BE49-F238E27FC236}">
                <a16:creationId xmlns:a16="http://schemas.microsoft.com/office/drawing/2014/main" id="{64284F29-1180-56E8-284E-7EBB8C35105E}"/>
              </a:ext>
            </a:extLst>
          </p:cNvPr>
          <p:cNvSpPr txBox="1"/>
          <p:nvPr/>
        </p:nvSpPr>
        <p:spPr>
          <a:xfrm>
            <a:off x="7099300" y="1447800"/>
            <a:ext cx="1549400" cy="369332"/>
          </a:xfrm>
          <a:prstGeom prst="rect">
            <a:avLst/>
          </a:prstGeom>
          <a:noFill/>
        </p:spPr>
        <p:txBody>
          <a:bodyPr wrap="square" rtlCol="0">
            <a:spAutoFit/>
          </a:bodyPr>
          <a:lstStyle/>
          <a:p>
            <a:r>
              <a:rPr lang="en-CH" dirty="0"/>
              <a:t>Median Syn</a:t>
            </a:r>
          </a:p>
        </p:txBody>
      </p:sp>
      <p:cxnSp>
        <p:nvCxnSpPr>
          <p:cNvPr id="16" name="Straight Arrow Connector 15">
            <a:extLst>
              <a:ext uri="{FF2B5EF4-FFF2-40B4-BE49-F238E27FC236}">
                <a16:creationId xmlns:a16="http://schemas.microsoft.com/office/drawing/2014/main" id="{3A2EC278-89BD-1241-3338-EC86BD2FFB30}"/>
              </a:ext>
            </a:extLst>
          </p:cNvPr>
          <p:cNvCxnSpPr/>
          <p:nvPr/>
        </p:nvCxnSpPr>
        <p:spPr>
          <a:xfrm flipV="1">
            <a:off x="7162800" y="1854200"/>
            <a:ext cx="660400" cy="57150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7" name="TextBox 16">
            <a:extLst>
              <a:ext uri="{FF2B5EF4-FFF2-40B4-BE49-F238E27FC236}">
                <a16:creationId xmlns:a16="http://schemas.microsoft.com/office/drawing/2014/main" id="{02A4A5AE-65DE-3FDB-C098-6CFEE730813B}"/>
              </a:ext>
            </a:extLst>
          </p:cNvPr>
          <p:cNvSpPr txBox="1"/>
          <p:nvPr/>
        </p:nvSpPr>
        <p:spPr>
          <a:xfrm>
            <a:off x="-34925" y="3568567"/>
            <a:ext cx="1345293" cy="369332"/>
          </a:xfrm>
          <a:prstGeom prst="rect">
            <a:avLst/>
          </a:prstGeom>
          <a:noFill/>
        </p:spPr>
        <p:txBody>
          <a:bodyPr wrap="square" rtlCol="0">
            <a:spAutoFit/>
          </a:bodyPr>
          <a:lstStyle/>
          <a:p>
            <a:r>
              <a:rPr lang="en-CH" dirty="0"/>
              <a:t>Median Ctl</a:t>
            </a:r>
          </a:p>
        </p:txBody>
      </p:sp>
      <p:cxnSp>
        <p:nvCxnSpPr>
          <p:cNvPr id="18" name="Straight Arrow Connector 17">
            <a:extLst>
              <a:ext uri="{FF2B5EF4-FFF2-40B4-BE49-F238E27FC236}">
                <a16:creationId xmlns:a16="http://schemas.microsoft.com/office/drawing/2014/main" id="{DBDEE4F0-7806-BDD3-ABD4-09AE20D72387}"/>
              </a:ext>
            </a:extLst>
          </p:cNvPr>
          <p:cNvCxnSpPr>
            <a:cxnSpLocks/>
          </p:cNvCxnSpPr>
          <p:nvPr/>
        </p:nvCxnSpPr>
        <p:spPr>
          <a:xfrm flipH="1" flipV="1">
            <a:off x="817336" y="4037349"/>
            <a:ext cx="361950" cy="53606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F4734779-45DB-A4DD-BB4F-DF7117658EE9}"/>
              </a:ext>
            </a:extLst>
          </p:cNvPr>
          <p:cNvSpPr txBox="1"/>
          <p:nvPr/>
        </p:nvSpPr>
        <p:spPr>
          <a:xfrm>
            <a:off x="223610" y="1592027"/>
            <a:ext cx="1549400" cy="369332"/>
          </a:xfrm>
          <a:prstGeom prst="rect">
            <a:avLst/>
          </a:prstGeom>
          <a:noFill/>
        </p:spPr>
        <p:txBody>
          <a:bodyPr wrap="square" rtlCol="0">
            <a:spAutoFit/>
          </a:bodyPr>
          <a:lstStyle/>
          <a:p>
            <a:r>
              <a:rPr lang="en-CH" dirty="0"/>
              <a:t>Median Syn</a:t>
            </a:r>
          </a:p>
        </p:txBody>
      </p:sp>
      <p:cxnSp>
        <p:nvCxnSpPr>
          <p:cNvPr id="20" name="Straight Arrow Connector 19">
            <a:extLst>
              <a:ext uri="{FF2B5EF4-FFF2-40B4-BE49-F238E27FC236}">
                <a16:creationId xmlns:a16="http://schemas.microsoft.com/office/drawing/2014/main" id="{1440C0FB-486C-39B0-E43A-C8A97BB1B0AC}"/>
              </a:ext>
            </a:extLst>
          </p:cNvPr>
          <p:cNvCxnSpPr>
            <a:cxnSpLocks/>
          </p:cNvCxnSpPr>
          <p:nvPr/>
        </p:nvCxnSpPr>
        <p:spPr>
          <a:xfrm flipH="1" flipV="1">
            <a:off x="869979" y="1891382"/>
            <a:ext cx="256663" cy="66182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1968644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C8E11-E910-59F6-00D4-27E53C5B338B}"/>
              </a:ext>
            </a:extLst>
          </p:cNvPr>
          <p:cNvSpPr>
            <a:spLocks noGrp="1"/>
          </p:cNvSpPr>
          <p:nvPr>
            <p:ph type="title"/>
          </p:nvPr>
        </p:nvSpPr>
        <p:spPr/>
        <p:txBody>
          <a:bodyPr/>
          <a:lstStyle/>
          <a:p>
            <a:r>
              <a:rPr lang="en-CH" dirty="0"/>
              <a:t>Comparing criteria</a:t>
            </a:r>
          </a:p>
        </p:txBody>
      </p:sp>
      <p:sp>
        <p:nvSpPr>
          <p:cNvPr id="4" name="Slide Number Placeholder 3">
            <a:extLst>
              <a:ext uri="{FF2B5EF4-FFF2-40B4-BE49-F238E27FC236}">
                <a16:creationId xmlns:a16="http://schemas.microsoft.com/office/drawing/2014/main" id="{37DCBEDC-28D9-C9B2-9902-AF5B61559547}"/>
              </a:ext>
            </a:extLst>
          </p:cNvPr>
          <p:cNvSpPr>
            <a:spLocks noGrp="1"/>
          </p:cNvSpPr>
          <p:nvPr>
            <p:ph type="sldNum" sz="quarter" idx="12"/>
          </p:nvPr>
        </p:nvSpPr>
        <p:spPr/>
        <p:txBody>
          <a:bodyPr/>
          <a:lstStyle/>
          <a:p>
            <a:fld id="{B697B8DC-FA31-471C-A0EA-D0E6204BDB0A}" type="slidenum">
              <a:rPr lang="en-US" smtClean="0"/>
              <a:t>6</a:t>
            </a:fld>
            <a:endParaRPr lang="en-US"/>
          </a:p>
        </p:txBody>
      </p:sp>
      <p:sp>
        <p:nvSpPr>
          <p:cNvPr id="5" name="Text Placeholder 4">
            <a:extLst>
              <a:ext uri="{FF2B5EF4-FFF2-40B4-BE49-F238E27FC236}">
                <a16:creationId xmlns:a16="http://schemas.microsoft.com/office/drawing/2014/main" id="{15DE2A54-4C7B-1CDD-3823-820E8B21F976}"/>
              </a:ext>
            </a:extLst>
          </p:cNvPr>
          <p:cNvSpPr>
            <a:spLocks noGrp="1"/>
          </p:cNvSpPr>
          <p:nvPr>
            <p:ph type="body" sz="quarter" idx="13"/>
          </p:nvPr>
        </p:nvSpPr>
        <p:spPr/>
        <p:txBody>
          <a:bodyPr/>
          <a:lstStyle/>
          <a:p>
            <a:r>
              <a:rPr lang="en-CH" dirty="0"/>
              <a:t>Only Ward Data</a:t>
            </a:r>
          </a:p>
        </p:txBody>
      </p:sp>
      <p:sp>
        <p:nvSpPr>
          <p:cNvPr id="7" name="AutoShape 4">
            <a:extLst>
              <a:ext uri="{FF2B5EF4-FFF2-40B4-BE49-F238E27FC236}">
                <a16:creationId xmlns:a16="http://schemas.microsoft.com/office/drawing/2014/main" id="{F44A9C89-C8BF-AD7E-FEBB-365294D78F08}"/>
              </a:ext>
            </a:extLst>
          </p:cNvPr>
          <p:cNvSpPr>
            <a:spLocks noGrp="1" noChangeAspect="1" noChangeArrowheads="1"/>
          </p:cNvSpPr>
          <p:nvPr>
            <p:ph idx="1"/>
          </p:nvPr>
        </p:nvSpPr>
        <p:spPr bwMode="auto">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H" dirty="0"/>
          </a:p>
        </p:txBody>
      </p:sp>
      <p:pic>
        <p:nvPicPr>
          <p:cNvPr id="9" name="Picture 8">
            <a:extLst>
              <a:ext uri="{FF2B5EF4-FFF2-40B4-BE49-F238E27FC236}">
                <a16:creationId xmlns:a16="http://schemas.microsoft.com/office/drawing/2014/main" id="{C65927F5-F1B8-D0C7-0F11-DBE509E83B40}"/>
              </a:ext>
            </a:extLst>
          </p:cNvPr>
          <p:cNvPicPr>
            <a:picLocks noChangeAspect="1"/>
          </p:cNvPicPr>
          <p:nvPr/>
        </p:nvPicPr>
        <p:blipFill>
          <a:blip r:embed="rId3"/>
          <a:stretch>
            <a:fillRect/>
          </a:stretch>
        </p:blipFill>
        <p:spPr>
          <a:xfrm>
            <a:off x="2777285" y="1984882"/>
            <a:ext cx="6996206" cy="4322497"/>
          </a:xfrm>
          <a:prstGeom prst="rect">
            <a:avLst/>
          </a:prstGeom>
        </p:spPr>
      </p:pic>
    </p:spTree>
    <p:extLst>
      <p:ext uri="{BB962C8B-B14F-4D97-AF65-F5344CB8AC3E}">
        <p14:creationId xmlns:p14="http://schemas.microsoft.com/office/powerpoint/2010/main" val="4102500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1. Compute Consistency: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92500"/>
              </a:bodyPr>
              <a:lstStyle/>
              <a:p>
                <a:r>
                  <a:rPr sz="1800" dirty="0"/>
                  <a:t>Calculating consistency Each stimulus is represented by three </a:t>
                </a:r>
                <a:r>
                  <a:rPr sz="1800" dirty="0" err="1"/>
                  <a:t>xy</a:t>
                </a:r>
                <a:r>
                  <a:rPr sz="1800" dirty="0"/>
                  <a:t> coordinates - (x1, y1), (x2, y2), (x3, y3) - from the three repetitions. For each stimulus, the area of the triangle bounded by the coordinates is calculated as follows:</a:t>
                </a:r>
              </a:p>
              <a:p>
                <a:pPr/>
                <a14:m>
                  <m:oMathPara xmlns:m="http://schemas.openxmlformats.org/officeDocument/2006/math">
                    <m:oMathParaPr>
                      <m:jc m:val="centerGroup"/>
                    </m:oMathParaPr>
                    <m:oMath xmlns:m="http://schemas.openxmlformats.org/officeDocument/2006/math">
                      <m:r>
                        <a:rPr sz="1800">
                          <a:latin typeface="Cambria Math" panose="02040503050406030204" pitchFamily="18" charset="0"/>
                        </a:rPr>
                        <m:t>𝐴𝑟𝑒𝑎</m:t>
                      </m:r>
                      <m:r>
                        <a:rPr sz="1800">
                          <a:latin typeface="Cambria Math" panose="02040503050406030204" pitchFamily="18" charset="0"/>
                        </a:rPr>
                        <m:t>=</m:t>
                      </m:r>
                      <m:d>
                        <m:dPr>
                          <m:ctrlPr>
                            <a:rPr sz="1800" i="1">
                              <a:latin typeface="Cambria Math" panose="02040503050406030204" pitchFamily="18" charset="0"/>
                            </a:rPr>
                          </m:ctrlPr>
                        </m:dPr>
                        <m:e>
                          <m:r>
                            <a:rPr sz="1800">
                              <a:latin typeface="Cambria Math" panose="02040503050406030204" pitchFamily="18" charset="0"/>
                            </a:rPr>
                            <m:t>𝑥</m:t>
                          </m:r>
                          <m:r>
                            <a:rPr sz="1800">
                              <a:latin typeface="Cambria Math" panose="02040503050406030204" pitchFamily="18" charset="0"/>
                            </a:rPr>
                            <m:t>1</m:t>
                          </m:r>
                          <m:r>
                            <a:rPr sz="1800">
                              <a:latin typeface="Cambria Math" panose="02040503050406030204" pitchFamily="18" charset="0"/>
                            </a:rPr>
                            <m:t>𝑦</m:t>
                          </m:r>
                          <m:r>
                            <a:rPr sz="1800">
                              <a:latin typeface="Cambria Math" panose="02040503050406030204" pitchFamily="18" charset="0"/>
                            </a:rPr>
                            <m:t>2+</m:t>
                          </m:r>
                          <m:r>
                            <a:rPr sz="1800">
                              <a:latin typeface="Cambria Math" panose="02040503050406030204" pitchFamily="18" charset="0"/>
                            </a:rPr>
                            <m:t>𝑥</m:t>
                          </m:r>
                          <m:r>
                            <a:rPr sz="1800">
                              <a:latin typeface="Cambria Math" panose="02040503050406030204" pitchFamily="18" charset="0"/>
                            </a:rPr>
                            <m:t>2</m:t>
                          </m:r>
                          <m:r>
                            <a:rPr sz="1800">
                              <a:latin typeface="Cambria Math" panose="02040503050406030204" pitchFamily="18" charset="0"/>
                            </a:rPr>
                            <m:t>𝑦</m:t>
                          </m:r>
                          <m:r>
                            <a:rPr sz="1800">
                              <a:latin typeface="Cambria Math" panose="02040503050406030204" pitchFamily="18" charset="0"/>
                            </a:rPr>
                            <m:t>3+</m:t>
                          </m:r>
                          <m:r>
                            <a:rPr sz="1800">
                              <a:latin typeface="Cambria Math" panose="02040503050406030204" pitchFamily="18" charset="0"/>
                            </a:rPr>
                            <m:t>𝑥</m:t>
                          </m:r>
                          <m:r>
                            <a:rPr sz="1800">
                              <a:latin typeface="Cambria Math" panose="02040503050406030204" pitchFamily="18" charset="0"/>
                            </a:rPr>
                            <m:t>3</m:t>
                          </m:r>
                          <m:r>
                            <a:rPr sz="1800">
                              <a:latin typeface="Cambria Math" panose="02040503050406030204" pitchFamily="18" charset="0"/>
                            </a:rPr>
                            <m:t>𝑦</m:t>
                          </m:r>
                          <m:r>
                            <a:rPr sz="1800">
                              <a:latin typeface="Cambria Math" panose="02040503050406030204" pitchFamily="18" charset="0"/>
                            </a:rPr>
                            <m:t>1–</m:t>
                          </m:r>
                          <m:r>
                            <a:rPr sz="1800">
                              <a:latin typeface="Cambria Math" panose="02040503050406030204" pitchFamily="18" charset="0"/>
                            </a:rPr>
                            <m:t>𝑥</m:t>
                          </m:r>
                          <m:r>
                            <a:rPr sz="1800">
                              <a:latin typeface="Cambria Math" panose="02040503050406030204" pitchFamily="18" charset="0"/>
                            </a:rPr>
                            <m:t>1</m:t>
                          </m:r>
                          <m:r>
                            <a:rPr sz="1800">
                              <a:latin typeface="Cambria Math" panose="02040503050406030204" pitchFamily="18" charset="0"/>
                            </a:rPr>
                            <m:t>𝑦</m:t>
                          </m:r>
                          <m:r>
                            <a:rPr sz="1800">
                              <a:latin typeface="Cambria Math" panose="02040503050406030204" pitchFamily="18" charset="0"/>
                            </a:rPr>
                            <m:t>3–</m:t>
                          </m:r>
                          <m:r>
                            <a:rPr sz="1800">
                              <a:latin typeface="Cambria Math" panose="02040503050406030204" pitchFamily="18" charset="0"/>
                            </a:rPr>
                            <m:t>𝑥</m:t>
                          </m:r>
                          <m:r>
                            <a:rPr sz="1800">
                              <a:latin typeface="Cambria Math" panose="02040503050406030204" pitchFamily="18" charset="0"/>
                            </a:rPr>
                            <m:t>2</m:t>
                          </m:r>
                          <m:r>
                            <a:rPr sz="1800">
                              <a:latin typeface="Cambria Math" panose="02040503050406030204" pitchFamily="18" charset="0"/>
                            </a:rPr>
                            <m:t>𝑦</m:t>
                          </m:r>
                          <m:r>
                            <a:rPr sz="1800">
                              <a:latin typeface="Cambria Math" panose="02040503050406030204" pitchFamily="18" charset="0"/>
                            </a:rPr>
                            <m:t>1–</m:t>
                          </m:r>
                          <m:r>
                            <a:rPr sz="1800">
                              <a:latin typeface="Cambria Math" panose="02040503050406030204" pitchFamily="18" charset="0"/>
                            </a:rPr>
                            <m:t>𝑥</m:t>
                          </m:r>
                          <m:r>
                            <a:rPr sz="1800">
                              <a:latin typeface="Cambria Math" panose="02040503050406030204" pitchFamily="18" charset="0"/>
                            </a:rPr>
                            <m:t>3</m:t>
                          </m:r>
                          <m:r>
                            <a:rPr sz="1800">
                              <a:latin typeface="Cambria Math" panose="02040503050406030204" pitchFamily="18" charset="0"/>
                            </a:rPr>
                            <m:t>𝑦</m:t>
                          </m:r>
                          <m:r>
                            <a:rPr sz="1800">
                              <a:latin typeface="Cambria Math" panose="02040503050406030204" pitchFamily="18" charset="0"/>
                            </a:rPr>
                            <m:t>2</m:t>
                          </m:r>
                        </m:e>
                      </m:d>
                      <m:r>
                        <a:rPr sz="1800">
                          <a:latin typeface="Cambria Math" panose="02040503050406030204" pitchFamily="18" charset="0"/>
                        </a:rPr>
                        <m:t>/2</m:t>
                      </m:r>
                    </m:oMath>
                  </m:oMathPara>
                </a14:m>
                <a:endParaRPr sz="1800" dirty="0"/>
              </a:p>
              <a:p>
                <a:r>
                  <a:rPr sz="1800" dirty="0"/>
                  <a:t>The mean area is calculated by adding together the area for each stimulus and dividing by 29. This unit is transformed into a percentage area taking into account the different pixel resolution of each participant.</a:t>
                </a:r>
                <a:br>
                  <a:rPr sz="1800" dirty="0"/>
                </a:br>
                <a:r>
                  <a:rPr sz="1800" dirty="0"/>
                  <a:t>Mean area = $(Summed area / 29) * 100 / Screen area $ Where: </a:t>
                </a:r>
                <a14:m>
                  <m:oMath xmlns:m="http://schemas.openxmlformats.org/officeDocument/2006/math">
                    <m:r>
                      <a:rPr sz="1800">
                        <a:latin typeface="Cambria Math" panose="02040503050406030204" pitchFamily="18" charset="0"/>
                      </a:rPr>
                      <m:t>𝑆𝑐𝑟𝑒𝑒𝑛𝑎𝑟𝑒𝑎</m:t>
                    </m:r>
                    <m:r>
                      <a:rPr sz="1800">
                        <a:latin typeface="Cambria Math" panose="02040503050406030204" pitchFamily="18" charset="0"/>
                      </a:rPr>
                      <m:t>=</m:t>
                    </m:r>
                    <m:r>
                      <a:rPr sz="1800">
                        <a:latin typeface="Cambria Math" panose="02040503050406030204" pitchFamily="18" charset="0"/>
                      </a:rPr>
                      <m:t>𝑋𝑝𝑖𝑥𝑒𝑙𝑠</m:t>
                    </m:r>
                    <m:r>
                      <a:rPr sz="1800">
                        <a:latin typeface="Cambria Math" panose="02040503050406030204" pitchFamily="18" charset="0"/>
                      </a:rPr>
                      <m:t>∗</m:t>
                    </m:r>
                    <m:r>
                      <a:rPr sz="1800">
                        <a:latin typeface="Cambria Math" panose="02040503050406030204" pitchFamily="18" charset="0"/>
                      </a:rPr>
                      <m:t>𝑌𝑝𝑖𝑥𝑒𝑙𝑠</m:t>
                    </m:r>
                  </m:oMath>
                </a14:m>
                <a:endParaRPr sz="1800" dirty="0"/>
              </a:p>
              <a:p>
                <a:r>
                  <a:rPr sz="1800" i="1" dirty="0"/>
                  <a:t>Note: 29 since 29 stimuli</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111" t="-2532" r="-556"/>
                </a:stretch>
              </a:blipFill>
            </p:spPr>
            <p:txBody>
              <a:bodyPr/>
              <a:lstStyle/>
              <a:p>
                <a:r>
                  <a:rPr lang="en-CH">
                    <a:noFill/>
                  </a:rPr>
                  <a:t> </a:t>
                </a:r>
              </a:p>
            </p:txBody>
          </p:sp>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2. Compute Permuted consistency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92500"/>
              </a:bodyPr>
              <a:lstStyle/>
              <a:p>
                <a:r>
                  <a:rPr sz="1800" dirty="0"/>
                  <a:t>Replicate Rothen methods. Might take some time to compute.</a:t>
                </a:r>
              </a:p>
              <a:p>
                <a:r>
                  <a:rPr sz="1800" i="1" dirty="0"/>
                  <a:t>Calculating chance levels of consistency To create permuted datasets for each participant: the 87 </a:t>
                </a:r>
                <a:r>
                  <a:rPr sz="1800" i="1" dirty="0" err="1"/>
                  <a:t>xy</a:t>
                </a:r>
                <a:r>
                  <a:rPr sz="1800" i="1" dirty="0"/>
                  <a:t> coordinates are randomly shuffled so they are no longer linked to the original data labels (“Monday”, “5”, “April”, etc.). The mean area of the triangles based on the shuffled coordinates is computed (as described above), and the whole process is repeated 1000 times to obtain a subject-specific distribution of chance levels of consistency. A z-score is calculated comparing the observed consistency against the mean and SD of the permuted data:</a:t>
                </a:r>
              </a:p>
              <a:p>
                <a:pPr/>
                <a14:m>
                  <m:oMathPara xmlns:m="http://schemas.openxmlformats.org/officeDocument/2006/math">
                    <m:oMathParaPr>
                      <m:jc m:val="centerGroup"/>
                    </m:oMathParaPr>
                    <m:oMath xmlns:m="http://schemas.openxmlformats.org/officeDocument/2006/math">
                      <m:r>
                        <a:rPr sz="1800">
                          <a:latin typeface="Cambria Math" panose="02040503050406030204" pitchFamily="18" charset="0"/>
                        </a:rPr>
                        <m:t>𝑍</m:t>
                      </m:r>
                      <m:r>
                        <a:rPr sz="1800">
                          <a:latin typeface="Cambria Math" panose="02040503050406030204" pitchFamily="18" charset="0"/>
                        </a:rPr>
                        <m:t>=</m:t>
                      </m:r>
                      <m:d>
                        <m:dPr>
                          <m:begChr m:val="["/>
                          <m:endChr m:val="]"/>
                          <m:ctrlPr>
                            <a:rPr sz="1800" i="1">
                              <a:latin typeface="Cambria Math" panose="02040503050406030204" pitchFamily="18" charset="0"/>
                            </a:rPr>
                          </m:ctrlPr>
                        </m:dPr>
                        <m:e>
                          <m:d>
                            <m:dPr>
                              <m:ctrlPr>
                                <a:rPr sz="1800" i="1">
                                  <a:latin typeface="Cambria Math" panose="02040503050406030204" pitchFamily="18" charset="0"/>
                                </a:rPr>
                              </m:ctrlPr>
                            </m:dPr>
                            <m:e>
                              <m:r>
                                <a:rPr sz="1800">
                                  <a:latin typeface="Cambria Math" panose="02040503050406030204" pitchFamily="18" charset="0"/>
                                </a:rPr>
                                <m:t>𝑜𝑏𝑠𝑒𝑟𝑣𝑒𝑑𝑐𝑜𝑛𝑠𝑖𝑠𝑡𝑒𝑛𝑐𝑦</m:t>
                              </m:r>
                            </m:e>
                          </m:d>
                          <m:r>
                            <a:rPr sz="1800">
                              <a:latin typeface="Cambria Math" panose="02040503050406030204" pitchFamily="18" charset="0"/>
                            </a:rPr>
                            <m:t>–</m:t>
                          </m:r>
                          <m:d>
                            <m:dPr>
                              <m:ctrlPr>
                                <a:rPr sz="1800" i="1">
                                  <a:latin typeface="Cambria Math" panose="02040503050406030204" pitchFamily="18" charset="0"/>
                                </a:rPr>
                              </m:ctrlPr>
                            </m:dPr>
                            <m:e>
                              <m:r>
                                <a:rPr sz="1800">
                                  <a:latin typeface="Cambria Math" panose="02040503050406030204" pitchFamily="18" charset="0"/>
                                </a:rPr>
                                <m:t>𝑚𝑒𝑎𝑛𝑐𝑜𝑛𝑠𝑖𝑠𝑡𝑒𝑛𝑐𝑦𝑜𝑓𝑝𝑒𝑟𝑚𝑢𝑡𝑒𝑑𝑑𝑎𝑡𝑎</m:t>
                              </m:r>
                            </m:e>
                          </m:d>
                        </m:e>
                      </m:d>
                      <m:r>
                        <a:rPr sz="1800">
                          <a:latin typeface="Cambria Math" panose="02040503050406030204" pitchFamily="18" charset="0"/>
                        </a:rPr>
                        <m:t>/</m:t>
                      </m:r>
                      <m:d>
                        <m:dPr>
                          <m:ctrlPr>
                            <a:rPr sz="1800" i="1">
                              <a:latin typeface="Cambria Math" panose="02040503050406030204" pitchFamily="18" charset="0"/>
                            </a:rPr>
                          </m:ctrlPr>
                        </m:dPr>
                        <m:e>
                          <m:r>
                            <a:rPr sz="1800">
                              <a:latin typeface="Cambria Math" panose="02040503050406030204" pitchFamily="18" charset="0"/>
                            </a:rPr>
                            <m:t>𝑆𝐷𝑜𝑓𝑝𝑒𝑟𝑚𝑢𝑡𝑒𝑑𝑑𝑎𝑡𝑎</m:t>
                          </m:r>
                        </m:e>
                      </m:d>
                    </m:oMath>
                  </m:oMathPara>
                </a14:m>
                <a:endParaRPr sz="1800" i="1"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111" t="-2532" r="-889"/>
                </a:stretch>
              </a:blipFill>
            </p:spPr>
            <p:txBody>
              <a:bodyPr/>
              <a:lstStyle/>
              <a:p>
                <a:r>
                  <a:rPr lang="en-CH">
                    <a:noFill/>
                  </a:rPr>
                  <a:t> </a:t>
                </a:r>
              </a:p>
            </p:txBody>
          </p:sp>
        </mc:Fallback>
      </mc:AlternateContent>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3. Compute SD as in Ward</a:t>
            </a:r>
          </a:p>
        </p:txBody>
      </p:sp>
      <p:sp>
        <p:nvSpPr>
          <p:cNvPr id="3" name="Content Placeholder 2"/>
          <p:cNvSpPr>
            <a:spLocks noGrp="1"/>
          </p:cNvSpPr>
          <p:nvPr>
            <p:ph idx="1"/>
          </p:nvPr>
        </p:nvSpPr>
        <p:spPr/>
        <p:txBody>
          <a:bodyPr>
            <a:normAutofit fontScale="92500"/>
          </a:bodyPr>
          <a:lstStyle/>
          <a:p>
            <a:r>
              <a:rPr sz="2400" dirty="0"/>
              <a:t>As in Ward:</a:t>
            </a:r>
          </a:p>
          <a:p>
            <a:r>
              <a:rPr sz="2400" dirty="0"/>
              <a:t>“</a:t>
            </a:r>
            <a:r>
              <a:rPr sz="2400" i="1" dirty="0"/>
              <a:t>Specifically, the standard deviation of the x-coordinates and/or the standard deviation of the y-coordinates (measured across all trials) should exceed a proposed value of 0.075 for a normalized screen with width and height of 1 unit.</a:t>
            </a:r>
            <a:r>
              <a:rPr sz="2400" dirty="0"/>
              <a:t>”</a:t>
            </a:r>
          </a:p>
          <a:p>
            <a:r>
              <a:rPr sz="2400" dirty="0"/>
              <a:t>“</a:t>
            </a:r>
            <a:r>
              <a:rPr sz="2400" i="1" dirty="0"/>
              <a:t>A participant who produced a horizontal straight-line form would have a very low standard deviation in the y-coordinates but a high standard deviation in x-coordinates, and a participant with a vertical line would have the reverse profile. A participant with a circular spatial form would be high on both. A participant who clicks randomly around the screen would also be high on both x and y standard deviation, but would fail the consistency tests (the triangles would be large).</a:t>
            </a:r>
            <a:r>
              <a:rPr sz="2400" dirty="0"/>
              <a:t>”</a:t>
            </a:r>
          </a:p>
          <a:p>
            <a:r>
              <a:rPr sz="2400" dirty="0">
                <a:latin typeface="Courier"/>
              </a:rPr>
              <a:t>[1] 0.2030271</a:t>
            </a:r>
          </a:p>
        </p:txBody>
      </p:sp>
    </p:spTree>
  </p:cSld>
  <p:clrMapOvr>
    <a:masterClrMapping/>
  </p:clrMapOvr>
</p:sld>
</file>

<file path=ppt/theme/theme1.xml><?xml version="1.0" encoding="utf-8"?>
<a:theme xmlns:a="http://schemas.openxmlformats.org/drawingml/2006/main" name="Thema Office UniDistance">
  <a:themeElements>
    <a:clrScheme name="UniDistance">
      <a:dk1>
        <a:srgbClr val="000000"/>
      </a:dk1>
      <a:lt1>
        <a:srgbClr val="FFFFFF"/>
      </a:lt1>
      <a:dk2>
        <a:srgbClr val="44546A"/>
      </a:dk2>
      <a:lt2>
        <a:srgbClr val="E7E6E6"/>
      </a:lt2>
      <a:accent1>
        <a:srgbClr val="004687"/>
      </a:accent1>
      <a:accent2>
        <a:srgbClr val="0071B9"/>
      </a:accent2>
      <a:accent3>
        <a:srgbClr val="6DA4D8"/>
      </a:accent3>
      <a:accent4>
        <a:srgbClr val="D7E3F5"/>
      </a:accent4>
      <a:accent5>
        <a:srgbClr val="F5F8FD"/>
      </a:accent5>
      <a:accent6>
        <a:srgbClr val="FFFFFF"/>
      </a:accent6>
      <a:hlink>
        <a:srgbClr val="004687"/>
      </a:hlink>
      <a:folHlink>
        <a:srgbClr val="D7E3F5"/>
      </a:folHlink>
    </a:clrScheme>
    <a:fontScheme name="UniDistance">
      <a:majorFont>
        <a:latin typeface="Inter"/>
        <a:ea typeface=""/>
        <a:cs typeface=""/>
      </a:majorFont>
      <a:minorFont>
        <a:latin typeface="Inte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Psychology ">
      <a:srgbClr val="9E1981"/>
    </a:custClr>
    <a:custClr name="Law ">
      <a:srgbClr val="E30613"/>
    </a:custClr>
    <a:custClr name="History ">
      <a:srgbClr val="F39200"/>
    </a:custClr>
    <a:custClr name="Economics  ">
      <a:srgbClr val="749719"/>
    </a:custClr>
    <a:custClr name="Mathematics ">
      <a:srgbClr val="00A99B"/>
    </a:custClr>
    <a:custClr name="Psychology light ">
      <a:srgbClr val="F7C5DD"/>
    </a:custClr>
    <a:custClr name="Low light">
      <a:srgbClr val="F8BAA2"/>
    </a:custClr>
    <a:custClr name="History light">
      <a:srgbClr val="FEDEA9"/>
    </a:custClr>
    <a:custClr name="Economics light">
      <a:srgbClr val="E4EBB1"/>
    </a:custClr>
    <a:custClr name="Mathematics light ">
      <a:srgbClr val="BFE2E0"/>
    </a:custClr>
  </a:custClrLst>
  <a:extLst>
    <a:ext uri="{05A4C25C-085E-4340-85A3-A5531E510DB2}">
      <thm15:themeFamily xmlns:thm15="http://schemas.microsoft.com/office/thememl/2012/main" name="2025_PPT_template_faculte_DROIT_DE" id="{6575F7FB-6F0F-0742-9744-397C059A5F21}" vid="{AD5A79F2-1B86-BA41-9A8E-45B09AD652D2}"/>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396D2EF177F0F418A299E9369785461" ma:contentTypeVersion="16" ma:contentTypeDescription="Crée un document." ma:contentTypeScope="" ma:versionID="006da862f48ecc92f6b1bfa3bde6e242">
  <xsd:schema xmlns:xsd="http://www.w3.org/2001/XMLSchema" xmlns:xs="http://www.w3.org/2001/XMLSchema" xmlns:p="http://schemas.microsoft.com/office/2006/metadata/properties" xmlns:ns2="4db144bc-39da-4e0a-a251-ab6fc772cb70" xmlns:ns3="2c41ffe7-fdd6-4cac-93ae-20192ee438dd" targetNamespace="http://schemas.microsoft.com/office/2006/metadata/properties" ma:root="true" ma:fieldsID="643b421ae9ce03b8c81c0efc2c343975" ns2:_="" ns3:_="">
    <xsd:import namespace="4db144bc-39da-4e0a-a251-ab6fc772cb70"/>
    <xsd:import namespace="2c41ffe7-fdd6-4cac-93ae-20192ee438dd"/>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3:SharedWithUsers" minOccurs="0"/>
                <xsd:element ref="ns3:SharedWithDetails"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b144bc-39da-4e0a-a251-ab6fc772cb7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lcf76f155ced4ddcb4097134ff3c332f" ma:index="20" nillable="true" ma:taxonomy="true" ma:internalName="lcf76f155ced4ddcb4097134ff3c332f" ma:taxonomyFieldName="MediaServiceImageTags" ma:displayName="Balises d’images" ma:readOnly="false" ma:fieldId="{5cf76f15-5ced-4ddc-b409-7134ff3c332f}" ma:taxonomyMulti="true" ma:sspId="3c4edd7c-2852-4be9-aebf-42ddd02d531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c41ffe7-fdd6-4cac-93ae-20192ee438dd" elementFormDefault="qualified">
    <xsd:import namespace="http://schemas.microsoft.com/office/2006/documentManagement/types"/>
    <xsd:import namespace="http://schemas.microsoft.com/office/infopath/2007/PartnerControls"/>
    <xsd:element name="SharedWithUsers" ma:index="17"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Partagé avec détails" ma:internalName="SharedWithDetails" ma:readOnly="true">
      <xsd:simpleType>
        <xsd:restriction base="dms:Note">
          <xsd:maxLength value="255"/>
        </xsd:restriction>
      </xsd:simpleType>
    </xsd:element>
    <xsd:element name="TaxCatchAll" ma:index="21" nillable="true" ma:displayName="Taxonomy Catch All Column" ma:hidden="true" ma:list="{3234576d-54c2-443d-9c40-b64f04fd62c3}" ma:internalName="TaxCatchAll" ma:showField="CatchAllData" ma:web="2c41ffe7-fdd6-4cac-93ae-20192ee438d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db144bc-39da-4e0a-a251-ab6fc772cb70">
      <Terms xmlns="http://schemas.microsoft.com/office/infopath/2007/PartnerControls"/>
    </lcf76f155ced4ddcb4097134ff3c332f>
    <TaxCatchAll xmlns="2c41ffe7-fdd6-4cac-93ae-20192ee438dd" xsi:nil="true"/>
  </documentManagement>
</p:properties>
</file>

<file path=customXml/itemProps1.xml><?xml version="1.0" encoding="utf-8"?>
<ds:datastoreItem xmlns:ds="http://schemas.openxmlformats.org/officeDocument/2006/customXml" ds:itemID="{BF1406AF-9938-4039-A7C7-6F92E12E68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b144bc-39da-4e0a-a251-ab6fc772cb70"/>
    <ds:schemaRef ds:uri="2c41ffe7-fdd6-4cac-93ae-20192ee438d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1E6C476-E721-4E69-8CE7-06243D6C0591}">
  <ds:schemaRefs>
    <ds:schemaRef ds:uri="http://schemas.microsoft.com/sharepoint/v3/contenttype/forms"/>
  </ds:schemaRefs>
</ds:datastoreItem>
</file>

<file path=customXml/itemProps3.xml><?xml version="1.0" encoding="utf-8"?>
<ds:datastoreItem xmlns:ds="http://schemas.openxmlformats.org/officeDocument/2006/customXml" ds:itemID="{04A33C3D-B591-4DC6-812C-A4A82A64718A}">
  <ds:schemaRefs>
    <ds:schemaRef ds:uri="http://schemas.microsoft.com/office/2006/documentManagement/types"/>
    <ds:schemaRef ds:uri="http://purl.org/dc/elements/1.1/"/>
    <ds:schemaRef ds:uri="http://purl.org/dc/dcmitype/"/>
    <ds:schemaRef ds:uri="f9749c70-546b-4e2a-87e4-8246a32f5731"/>
    <ds:schemaRef ds:uri="http://schemas.microsoft.com/office/2006/metadata/properties"/>
    <ds:schemaRef ds:uri="http://schemas.microsoft.com/office/infopath/2007/PartnerControls"/>
    <ds:schemaRef ds:uri="http://purl.org/dc/terms/"/>
    <ds:schemaRef ds:uri="http://www.w3.org/XML/1998/namespace"/>
    <ds:schemaRef ds:uri="http://schemas.openxmlformats.org/package/2006/metadata/core-properties"/>
    <ds:schemaRef ds:uri="ed6e6dcd-91ee-4a13-807c-34925e558c1f"/>
    <ds:schemaRef ds:uri="4db144bc-39da-4e0a-a251-ab6fc772cb70"/>
    <ds:schemaRef ds:uri="2c41ffe7-fdd6-4cac-93ae-20192ee438dd"/>
  </ds:schemaRefs>
</ds:datastoreItem>
</file>

<file path=docProps/app.xml><?xml version="1.0" encoding="utf-8"?>
<Properties xmlns="http://schemas.openxmlformats.org/officeDocument/2006/extended-properties" xmlns:vt="http://schemas.openxmlformats.org/officeDocument/2006/docPropsVTypes">
  <Template>Thema Office UniDistance</Template>
  <TotalTime>28776</TotalTime>
  <Words>1806</Words>
  <Application>Microsoft Macintosh PowerPoint</Application>
  <PresentationFormat>Widescreen</PresentationFormat>
  <Paragraphs>309</Paragraphs>
  <Slides>25</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Courier</vt:lpstr>
      <vt:lpstr>Aptos Narrow</vt:lpstr>
      <vt:lpstr>Arial</vt:lpstr>
      <vt:lpstr>Times New Roman</vt:lpstr>
      <vt:lpstr>Inter</vt:lpstr>
      <vt:lpstr>Cambria Math</vt:lpstr>
      <vt:lpstr>Calibri</vt:lpstr>
      <vt:lpstr>Thema Office UniDistance</vt:lpstr>
      <vt:lpstr>PowerPoint Presentation</vt:lpstr>
      <vt:lpstr>Methods</vt:lpstr>
      <vt:lpstr>Line intersections</vt:lpstr>
      <vt:lpstr>Line intersection method</vt:lpstr>
      <vt:lpstr>Consistency vs “Line intersection” </vt:lpstr>
      <vt:lpstr>Comparing criteria</vt:lpstr>
      <vt:lpstr>1. Compute Consistency:</vt:lpstr>
      <vt:lpstr>2. Compute Permuted consistency</vt:lpstr>
      <vt:lpstr>3. Compute SD as in Ward</vt:lpstr>
      <vt:lpstr>5. Compute line intersections</vt:lpstr>
      <vt:lpstr>Examples I</vt:lpstr>
      <vt:lpstr>Examples II</vt:lpstr>
      <vt:lpstr>Examples III</vt:lpstr>
      <vt:lpstr>Example IV</vt:lpstr>
      <vt:lpstr>PowerPoint Presentation</vt:lpstr>
      <vt:lpstr>Discussion with NR  </vt:lpstr>
      <vt:lpstr>Question</vt:lpstr>
      <vt:lpstr>PowerPoint Presentation</vt:lpstr>
      <vt:lpstr>PowerPoint Presentation</vt:lpstr>
      <vt:lpstr>Difference between datasets</vt:lpstr>
      <vt:lpstr>PowerPoint Presentation</vt:lpstr>
      <vt:lpstr>PowerPoint Presentation</vt:lpstr>
      <vt:lpstr>PowerPoint Presentation</vt:lpstr>
      <vt:lpstr>GLM ?</vt:lpstr>
      <vt:lpstr>Vielen Dank für Ihre Aufmerksamkeit! Merci pour votre attention ! Thank you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Rémy Lachelin</dc:creator>
  <cp:lastModifiedBy>Rémy Lachelin</cp:lastModifiedBy>
  <cp:revision>191</cp:revision>
  <dcterms:created xsi:type="dcterms:W3CDTF">2025-06-11T10:12:56Z</dcterms:created>
  <dcterms:modified xsi:type="dcterms:W3CDTF">2025-07-28T12:50:43Z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0x0101001396D2EF177F0F418A299E9369785461</vt:lpwstr>
  </property>
  <property fmtid="{D5CDD505-2E9C-101B-9397-08002B2CF9AE}" pid="3" name="MediaServiceImageTags">
    <vt:lpwstr/>
  </property>
</Properties>
</file>

<file path=docProps/thumbnail.jpeg>
</file>